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9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0.xml" ContentType="application/vnd.openxmlformats-officedocument.theme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11.xml" ContentType="application/vnd.openxmlformats-officedocument.theme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2.xml" ContentType="application/vnd.openxmlformats-officedocument.theme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13.xml" ContentType="application/vnd.openxmlformats-officedocument.theme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  <p:sldMasterId id="2147483660" r:id="rId12"/>
    <p:sldMasterId id="2147483661" r:id="rId13"/>
    <p:sldMasterId id="2147483662" r:id="rId14"/>
  </p:sldMasterIdLst>
  <p:notesMasterIdLst>
    <p:notesMasterId r:id="rId28"/>
  </p:notesMasterIdLst>
  <p:handoutMasterIdLst>
    <p:handoutMasterId r:id="rId29"/>
  </p:handoutMasterIdLst>
  <p:sldIdLst>
    <p:sldId id="324" r:id="rId15"/>
    <p:sldId id="330" r:id="rId16"/>
    <p:sldId id="334" r:id="rId17"/>
    <p:sldId id="327" r:id="rId18"/>
    <p:sldId id="335" r:id="rId19"/>
    <p:sldId id="297" r:id="rId20"/>
    <p:sldId id="337" r:id="rId21"/>
    <p:sldId id="269" r:id="rId22"/>
    <p:sldId id="270" r:id="rId23"/>
    <p:sldId id="332" r:id="rId24"/>
    <p:sldId id="336" r:id="rId25"/>
    <p:sldId id="325" r:id="rId26"/>
    <p:sldId id="280" r:id="rId27"/>
  </p:sldIdLst>
  <p:sldSz cx="13004800" cy="9753600"/>
  <p:notesSz cx="6669088" cy="97742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300" kern="1200">
        <a:solidFill>
          <a:srgbClr val="000000"/>
        </a:solidFill>
        <a:latin typeface="Gill Sans"/>
        <a:ea typeface="+mn-ea"/>
        <a:cs typeface="Arial" pitchFamily="34" charset="0"/>
        <a:sym typeface="Gill Sans"/>
      </a:defRPr>
    </a:lvl1pPr>
    <a:lvl2pPr marL="457200" algn="l" rtl="0" fontAlgn="base">
      <a:spcBef>
        <a:spcPct val="0"/>
      </a:spcBef>
      <a:spcAft>
        <a:spcPct val="0"/>
      </a:spcAft>
      <a:defRPr sz="4300" kern="1200">
        <a:solidFill>
          <a:srgbClr val="000000"/>
        </a:solidFill>
        <a:latin typeface="Gill Sans"/>
        <a:ea typeface="+mn-ea"/>
        <a:cs typeface="Arial" pitchFamily="34" charset="0"/>
        <a:sym typeface="Gill Sans"/>
      </a:defRPr>
    </a:lvl2pPr>
    <a:lvl3pPr marL="914400" algn="l" rtl="0" fontAlgn="base">
      <a:spcBef>
        <a:spcPct val="0"/>
      </a:spcBef>
      <a:spcAft>
        <a:spcPct val="0"/>
      </a:spcAft>
      <a:defRPr sz="4300" kern="1200">
        <a:solidFill>
          <a:srgbClr val="000000"/>
        </a:solidFill>
        <a:latin typeface="Gill Sans"/>
        <a:ea typeface="+mn-ea"/>
        <a:cs typeface="Arial" pitchFamily="34" charset="0"/>
        <a:sym typeface="Gill Sans"/>
      </a:defRPr>
    </a:lvl3pPr>
    <a:lvl4pPr marL="1371600" algn="l" rtl="0" fontAlgn="base">
      <a:spcBef>
        <a:spcPct val="0"/>
      </a:spcBef>
      <a:spcAft>
        <a:spcPct val="0"/>
      </a:spcAft>
      <a:defRPr sz="4300" kern="1200">
        <a:solidFill>
          <a:srgbClr val="000000"/>
        </a:solidFill>
        <a:latin typeface="Gill Sans"/>
        <a:ea typeface="+mn-ea"/>
        <a:cs typeface="Arial" pitchFamily="34" charset="0"/>
        <a:sym typeface="Gill Sans"/>
      </a:defRPr>
    </a:lvl4pPr>
    <a:lvl5pPr marL="1828800" algn="l" rtl="0" fontAlgn="base">
      <a:spcBef>
        <a:spcPct val="0"/>
      </a:spcBef>
      <a:spcAft>
        <a:spcPct val="0"/>
      </a:spcAft>
      <a:defRPr sz="4300" kern="1200">
        <a:solidFill>
          <a:srgbClr val="000000"/>
        </a:solidFill>
        <a:latin typeface="Gill Sans"/>
        <a:ea typeface="+mn-ea"/>
        <a:cs typeface="Arial" pitchFamily="34" charset="0"/>
        <a:sym typeface="Gill Sans"/>
      </a:defRPr>
    </a:lvl5pPr>
    <a:lvl6pPr marL="2286000" algn="l" defTabSz="914400" rtl="0" eaLnBrk="1" latinLnBrk="0" hangingPunct="1">
      <a:defRPr sz="4300" kern="1200">
        <a:solidFill>
          <a:srgbClr val="000000"/>
        </a:solidFill>
        <a:latin typeface="Gill Sans"/>
        <a:ea typeface="+mn-ea"/>
        <a:cs typeface="Arial" pitchFamily="34" charset="0"/>
        <a:sym typeface="Gill Sans"/>
      </a:defRPr>
    </a:lvl6pPr>
    <a:lvl7pPr marL="2743200" algn="l" defTabSz="914400" rtl="0" eaLnBrk="1" latinLnBrk="0" hangingPunct="1">
      <a:defRPr sz="4300" kern="1200">
        <a:solidFill>
          <a:srgbClr val="000000"/>
        </a:solidFill>
        <a:latin typeface="Gill Sans"/>
        <a:ea typeface="+mn-ea"/>
        <a:cs typeface="Arial" pitchFamily="34" charset="0"/>
        <a:sym typeface="Gill Sans"/>
      </a:defRPr>
    </a:lvl7pPr>
    <a:lvl8pPr marL="3200400" algn="l" defTabSz="914400" rtl="0" eaLnBrk="1" latinLnBrk="0" hangingPunct="1">
      <a:defRPr sz="4300" kern="1200">
        <a:solidFill>
          <a:srgbClr val="000000"/>
        </a:solidFill>
        <a:latin typeface="Gill Sans"/>
        <a:ea typeface="+mn-ea"/>
        <a:cs typeface="Arial" pitchFamily="34" charset="0"/>
        <a:sym typeface="Gill Sans"/>
      </a:defRPr>
    </a:lvl8pPr>
    <a:lvl9pPr marL="3657600" algn="l" defTabSz="914400" rtl="0" eaLnBrk="1" latinLnBrk="0" hangingPunct="1">
      <a:defRPr sz="4300" kern="1200">
        <a:solidFill>
          <a:srgbClr val="000000"/>
        </a:solidFill>
        <a:latin typeface="Gill Sans"/>
        <a:ea typeface="+mn-ea"/>
        <a:cs typeface="Arial" pitchFamily="34" charset="0"/>
        <a:sym typeface="Gill Sans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FFFFFF"/>
    <a:srgbClr val="FFCC00"/>
    <a:srgbClr val="FF0000"/>
    <a:srgbClr val="FF99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29" autoAdjust="0"/>
    <p:restoredTop sz="95007" autoAdjust="0"/>
  </p:normalViewPr>
  <p:slideViewPr>
    <p:cSldViewPr>
      <p:cViewPr>
        <p:scale>
          <a:sx n="47" d="100"/>
          <a:sy n="47" d="100"/>
        </p:scale>
        <p:origin x="2896" y="1392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6.xml"/><Relationship Id="rId21" Type="http://schemas.openxmlformats.org/officeDocument/2006/relationships/slide" Target="slides/slide7.xml"/><Relationship Id="rId22" Type="http://schemas.openxmlformats.org/officeDocument/2006/relationships/slide" Target="slides/slide8.xml"/><Relationship Id="rId23" Type="http://schemas.openxmlformats.org/officeDocument/2006/relationships/slide" Target="slides/slide9.xml"/><Relationship Id="rId24" Type="http://schemas.openxmlformats.org/officeDocument/2006/relationships/slide" Target="slides/slide10.xml"/><Relationship Id="rId25" Type="http://schemas.openxmlformats.org/officeDocument/2006/relationships/slide" Target="slides/slide11.xml"/><Relationship Id="rId26" Type="http://schemas.openxmlformats.org/officeDocument/2006/relationships/slide" Target="slides/slide12.xml"/><Relationship Id="rId27" Type="http://schemas.openxmlformats.org/officeDocument/2006/relationships/slide" Target="slides/slide13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Master" Target="slideMasters/slideMaster9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33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Relationship Id="rId13" Type="http://schemas.openxmlformats.org/officeDocument/2006/relationships/slideMaster" Target="slideMasters/slideMaster13.xml"/><Relationship Id="rId14" Type="http://schemas.openxmlformats.org/officeDocument/2006/relationships/slideMaster" Target="slideMasters/slideMaster14.xml"/><Relationship Id="rId15" Type="http://schemas.openxmlformats.org/officeDocument/2006/relationships/slide" Target="slides/slide1.xml"/><Relationship Id="rId16" Type="http://schemas.openxmlformats.org/officeDocument/2006/relationships/slide" Target="slides/slide2.xml"/><Relationship Id="rId17" Type="http://schemas.openxmlformats.org/officeDocument/2006/relationships/slide" Target="slides/slide3.xml"/><Relationship Id="rId18" Type="http://schemas.openxmlformats.org/officeDocument/2006/relationships/slide" Target="slides/slide4.xml"/><Relationship Id="rId19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Gill Sans" charset="0"/>
                <a:cs typeface="+mn-cs"/>
                <a:sym typeface="Gill San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Gill Sans" charset="0"/>
                <a:cs typeface="+mn-cs"/>
                <a:sym typeface="Gill Sans" charset="0"/>
              </a:defRPr>
            </a:lvl1pPr>
          </a:lstStyle>
          <a:p>
            <a:pPr>
              <a:defRPr/>
            </a:pPr>
            <a:fld id="{D070A473-3DD2-4163-8F02-18AD4A31DFEF}" type="datetimeFigureOut">
              <a:rPr lang="ru-RU"/>
              <a:pPr>
                <a:defRPr/>
              </a:pPr>
              <a:t>09.11.2018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28370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Gill Sans" charset="0"/>
                <a:cs typeface="+mn-cs"/>
                <a:sym typeface="Gill San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8250" y="928370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Gill Sans" charset="0"/>
                <a:cs typeface="+mn-cs"/>
                <a:sym typeface="Gill Sans" charset="0"/>
              </a:defRPr>
            </a:lvl1pPr>
          </a:lstStyle>
          <a:p>
            <a:pPr>
              <a:defRPr/>
            </a:pPr>
            <a:fld id="{FEAC65D4-697D-48C4-B55D-C573631426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477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Gill Sans" charset="0"/>
                <a:cs typeface="+mn-cs"/>
                <a:sym typeface="Gill San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Gill Sans" charset="0"/>
                <a:cs typeface="+mn-cs"/>
                <a:sym typeface="Gill Sans" charset="0"/>
              </a:defRPr>
            </a:lvl1pPr>
          </a:lstStyle>
          <a:p>
            <a:pPr>
              <a:defRPr/>
            </a:pPr>
            <a:fld id="{5533942C-A75E-48A3-A70D-9619EE8B429C}" type="datetimeFigureOut">
              <a:rPr lang="ru-RU"/>
              <a:pPr>
                <a:defRPr/>
              </a:pPr>
              <a:t>09.11.2018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4738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750" y="4643438"/>
            <a:ext cx="5335588" cy="4397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370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Gill Sans" charset="0"/>
                <a:cs typeface="+mn-cs"/>
                <a:sym typeface="Gill San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8250" y="928370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Gill Sans" charset="0"/>
                <a:cs typeface="+mn-cs"/>
                <a:sym typeface="Gill Sans" charset="0"/>
              </a:defRPr>
            </a:lvl1pPr>
          </a:lstStyle>
          <a:p>
            <a:pPr>
              <a:defRPr/>
            </a:pPr>
            <a:fld id="{06A7274D-68BB-4A40-99E0-2F159FEB62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5776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D8F65EE-AF8C-4B50-8D52-14ECE775D588}" type="slidenum">
              <a:rPr lang="ru-RU" smtClean="0">
                <a:latin typeface="Gill Sans"/>
                <a:sym typeface="Gill Sans"/>
              </a:rPr>
              <a:pPr>
                <a:defRPr/>
              </a:pPr>
              <a:t>1</a:t>
            </a:fld>
            <a:endParaRPr lang="ru-RU" smtClean="0">
              <a:latin typeface="Gill Sans"/>
              <a:sym typeface="Gill San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4010AE3-B352-49EF-A7F2-8C6B644690D8}" type="slidenum">
              <a:rPr lang="ru-RU" smtClean="0">
                <a:latin typeface="Gill Sans"/>
                <a:sym typeface="Gill Sans"/>
              </a:rPr>
              <a:pPr>
                <a:defRPr/>
              </a:pPr>
              <a:t>10</a:t>
            </a:fld>
            <a:endParaRPr lang="ru-RU" smtClean="0">
              <a:latin typeface="Gill Sans"/>
              <a:sym typeface="Gill San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C1DCF1E-5566-464A-AB9D-B2D10292EC88}" type="slidenum">
              <a:rPr lang="ru-RU" smtClean="0">
                <a:latin typeface="Gill Sans"/>
                <a:sym typeface="Gill Sans"/>
              </a:rPr>
              <a:pPr>
                <a:defRPr/>
              </a:pPr>
              <a:t>11</a:t>
            </a:fld>
            <a:endParaRPr lang="ru-RU" smtClean="0"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1852776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EAD9DC5-7258-4713-8921-85D658981381}" type="slidenum">
              <a:rPr lang="ru-RU" smtClean="0">
                <a:latin typeface="Gill Sans"/>
                <a:sym typeface="Gill Sans"/>
              </a:rPr>
              <a:pPr>
                <a:defRPr/>
              </a:pPr>
              <a:t>12</a:t>
            </a:fld>
            <a:endParaRPr lang="ru-RU" smtClean="0">
              <a:latin typeface="Gill Sans"/>
              <a:sym typeface="Gill San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4C5C893-EE78-4091-8CA1-542DAFDBE666}" type="slidenum">
              <a:rPr lang="ru-RU" smtClean="0">
                <a:latin typeface="Gill Sans"/>
                <a:sym typeface="Gill Sans"/>
              </a:rPr>
              <a:pPr>
                <a:defRPr/>
              </a:pPr>
              <a:t>13</a:t>
            </a:fld>
            <a:endParaRPr lang="ru-RU" smtClean="0">
              <a:latin typeface="Gill Sans"/>
              <a:sym typeface="Gill San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C1DCF1E-5566-464A-AB9D-B2D10292EC88}" type="slidenum">
              <a:rPr lang="ru-RU" smtClean="0">
                <a:latin typeface="Gill Sans"/>
                <a:sym typeface="Gill Sans"/>
              </a:rPr>
              <a:pPr>
                <a:defRPr/>
              </a:pPr>
              <a:t>2</a:t>
            </a:fld>
            <a:endParaRPr lang="ru-RU" smtClean="0">
              <a:latin typeface="Gill Sans"/>
              <a:sym typeface="Gill San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C1DCF1E-5566-464A-AB9D-B2D10292EC88}" type="slidenum">
              <a:rPr lang="ru-RU" smtClean="0">
                <a:latin typeface="Gill Sans"/>
                <a:sym typeface="Gill Sans"/>
              </a:rPr>
              <a:pPr>
                <a:defRPr/>
              </a:pPr>
              <a:t>3</a:t>
            </a:fld>
            <a:endParaRPr lang="ru-RU" smtClean="0"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808664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74603EB-7404-4BE8-BF08-E816AB28FB09}" type="slidenum">
              <a:rPr lang="ru-RU" smtClean="0">
                <a:latin typeface="Gill Sans"/>
                <a:sym typeface="Gill Sans"/>
              </a:rPr>
              <a:pPr>
                <a:defRPr/>
              </a:pPr>
              <a:t>4</a:t>
            </a:fld>
            <a:endParaRPr lang="ru-RU" smtClean="0">
              <a:latin typeface="Gill Sans"/>
              <a:sym typeface="Gill San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B4E06FB-22D0-4C86-A5DE-25876F67D890}" type="slidenum">
              <a:rPr lang="ru-RU" smtClean="0">
                <a:latin typeface="Gill Sans"/>
                <a:sym typeface="Gill Sans"/>
              </a:rPr>
              <a:pPr>
                <a:defRPr/>
              </a:pPr>
              <a:t>5</a:t>
            </a:fld>
            <a:endParaRPr lang="ru-RU" smtClean="0"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0796391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69BBE41-AB8B-4326-BE2D-7721449E4BDC}" type="slidenum">
              <a:rPr lang="ru-RU" smtClean="0">
                <a:latin typeface="Gill Sans"/>
                <a:sym typeface="Gill Sans"/>
              </a:rPr>
              <a:pPr>
                <a:defRPr/>
              </a:pPr>
              <a:t>6</a:t>
            </a:fld>
            <a:endParaRPr lang="ru-RU" smtClean="0">
              <a:latin typeface="Gill Sans"/>
              <a:sym typeface="Gill San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525A668-07AB-4CC9-BC77-CBAE79481AA9}" type="slidenum">
              <a:rPr lang="ru-RU" smtClean="0">
                <a:latin typeface="Gill Sans"/>
                <a:sym typeface="Gill Sans"/>
              </a:rPr>
              <a:pPr>
                <a:defRPr/>
              </a:pPr>
              <a:t>7</a:t>
            </a:fld>
            <a:endParaRPr lang="ru-RU" smtClean="0"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3302540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354F967-5ED2-413E-BD86-880A60DA3087}" type="slidenum">
              <a:rPr lang="ru-RU" smtClean="0">
                <a:latin typeface="Gill Sans"/>
                <a:sym typeface="Gill Sans"/>
              </a:rPr>
              <a:pPr>
                <a:defRPr/>
              </a:pPr>
              <a:t>8</a:t>
            </a:fld>
            <a:endParaRPr lang="ru-RU" smtClean="0">
              <a:latin typeface="Gill Sans"/>
              <a:sym typeface="Gill San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C602806-B447-4809-8AF8-181D47E32425}" type="slidenum">
              <a:rPr lang="ru-RU" smtClean="0">
                <a:latin typeface="Gill Sans"/>
                <a:sym typeface="Gill Sans"/>
              </a:rPr>
              <a:pPr>
                <a:defRPr/>
              </a:pPr>
              <a:t>9</a:t>
            </a:fld>
            <a:endParaRPr lang="ru-RU" smtClean="0">
              <a:latin typeface="Gill Sans"/>
              <a:sym typeface="Gill San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1588" y="2768600"/>
            <a:ext cx="2444750" cy="5716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68738" y="2768600"/>
            <a:ext cx="2444750" cy="5716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Gill Sans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0188" y="1639888"/>
            <a:ext cx="2616200" cy="45196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1588" y="1639888"/>
            <a:ext cx="7696200" cy="45196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0188" y="255588"/>
            <a:ext cx="2616200" cy="8229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1588" y="255588"/>
            <a:ext cx="7696200" cy="8229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1588" y="2768600"/>
            <a:ext cx="5156200" cy="5716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80188" y="2768600"/>
            <a:ext cx="5156200" cy="5716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271588" y="1639888"/>
            <a:ext cx="10464800" cy="45196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Gill Sans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0188" y="255588"/>
            <a:ext cx="2616200" cy="8229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1588" y="255588"/>
            <a:ext cx="7696200" cy="8229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773988" y="2768600"/>
            <a:ext cx="1905000" cy="5716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831388" y="2768600"/>
            <a:ext cx="1905000" cy="5716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Gill Sans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0188" y="255588"/>
            <a:ext cx="2616200" cy="8229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1588" y="255588"/>
            <a:ext cx="7696200" cy="8229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1588" y="2768600"/>
            <a:ext cx="2444750" cy="5716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68738" y="2768600"/>
            <a:ext cx="2444750" cy="5716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Gill Sans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0188" y="255588"/>
            <a:ext cx="2616200" cy="8229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1588" y="255588"/>
            <a:ext cx="7696200" cy="8229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1588" y="2768600"/>
            <a:ext cx="5156200" cy="5716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80188" y="2768600"/>
            <a:ext cx="5156200" cy="5716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Gill Sans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0188" y="255588"/>
            <a:ext cx="2616200" cy="8229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1588" y="255588"/>
            <a:ext cx="7696200" cy="8229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Gill Sans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4357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1588" y="1271588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80188" y="1271588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Gill Sans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094663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0946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1588" y="5030788"/>
            <a:ext cx="5156200" cy="1128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80188" y="5030788"/>
            <a:ext cx="5156200" cy="1128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Gill Sans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Gill Sans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35000" y="4789488"/>
            <a:ext cx="2857500" cy="330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644900" y="4789488"/>
            <a:ext cx="2857500" cy="330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Gill Sans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035550" y="1408113"/>
            <a:ext cx="1466850" cy="66817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35000" y="1408113"/>
            <a:ext cx="4248150" cy="66817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35000" y="4789488"/>
            <a:ext cx="2857500" cy="330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644900" y="4789488"/>
            <a:ext cx="2857500" cy="330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Gill Sans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035550" y="1408113"/>
            <a:ext cx="1466850" cy="66817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35000" y="1408113"/>
            <a:ext cx="4248150" cy="66817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Gill Sans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428163" y="255588"/>
            <a:ext cx="2925762" cy="84566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0875" y="255588"/>
            <a:ext cx="8624888" cy="84566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Gill Sans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Gill Sans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1.xml"/><Relationship Id="rId12" Type="http://schemas.openxmlformats.org/officeDocument/2006/relationships/theme" Target="../theme/theme10.xml"/><Relationship Id="rId1" Type="http://schemas.openxmlformats.org/officeDocument/2006/relationships/slideLayout" Target="../slideLayouts/slideLayout101.xml"/><Relationship Id="rId2" Type="http://schemas.openxmlformats.org/officeDocument/2006/relationships/slideLayout" Target="../slideLayouts/slideLayout102.xml"/><Relationship Id="rId3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5.xml"/><Relationship Id="rId6" Type="http://schemas.openxmlformats.org/officeDocument/2006/relationships/slideLayout" Target="../slideLayouts/slideLayout106.xml"/><Relationship Id="rId7" Type="http://schemas.openxmlformats.org/officeDocument/2006/relationships/slideLayout" Target="../slideLayouts/slideLayout107.xml"/><Relationship Id="rId8" Type="http://schemas.openxmlformats.org/officeDocument/2006/relationships/slideLayout" Target="../slideLayouts/slideLayout108.xml"/><Relationship Id="rId9" Type="http://schemas.openxmlformats.org/officeDocument/2006/relationships/slideLayout" Target="../slideLayouts/slideLayout109.xml"/><Relationship Id="rId10" Type="http://schemas.openxmlformats.org/officeDocument/2006/relationships/slideLayout" Target="../slideLayouts/slideLayout110.xml"/></Relationships>
</file>

<file path=ppt/slideMasters/_rels/slideMaster1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2.xml"/><Relationship Id="rId12" Type="http://schemas.openxmlformats.org/officeDocument/2006/relationships/theme" Target="../theme/theme11.xml"/><Relationship Id="rId1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13.xml"/><Relationship Id="rId3" Type="http://schemas.openxmlformats.org/officeDocument/2006/relationships/slideLayout" Target="../slideLayouts/slideLayout114.xml"/><Relationship Id="rId4" Type="http://schemas.openxmlformats.org/officeDocument/2006/relationships/slideLayout" Target="../slideLayouts/slideLayout115.xml"/><Relationship Id="rId5" Type="http://schemas.openxmlformats.org/officeDocument/2006/relationships/slideLayout" Target="../slideLayouts/slideLayout116.xml"/><Relationship Id="rId6" Type="http://schemas.openxmlformats.org/officeDocument/2006/relationships/slideLayout" Target="../slideLayouts/slideLayout117.xml"/><Relationship Id="rId7" Type="http://schemas.openxmlformats.org/officeDocument/2006/relationships/slideLayout" Target="../slideLayouts/slideLayout118.xml"/><Relationship Id="rId8" Type="http://schemas.openxmlformats.org/officeDocument/2006/relationships/slideLayout" Target="../slideLayouts/slideLayout119.xml"/><Relationship Id="rId9" Type="http://schemas.openxmlformats.org/officeDocument/2006/relationships/slideLayout" Target="../slideLayouts/slideLayout120.xml"/><Relationship Id="rId10" Type="http://schemas.openxmlformats.org/officeDocument/2006/relationships/slideLayout" Target="../slideLayouts/slideLayout121.xml"/></Relationships>
</file>

<file path=ppt/slideMasters/_rels/slideMaster1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3.xml"/><Relationship Id="rId12" Type="http://schemas.openxmlformats.org/officeDocument/2006/relationships/theme" Target="../theme/theme12.xml"/><Relationship Id="rId1" Type="http://schemas.openxmlformats.org/officeDocument/2006/relationships/slideLayout" Target="../slideLayouts/slideLayout123.xml"/><Relationship Id="rId2" Type="http://schemas.openxmlformats.org/officeDocument/2006/relationships/slideLayout" Target="../slideLayouts/slideLayout124.xml"/><Relationship Id="rId3" Type="http://schemas.openxmlformats.org/officeDocument/2006/relationships/slideLayout" Target="../slideLayouts/slideLayout125.xml"/><Relationship Id="rId4" Type="http://schemas.openxmlformats.org/officeDocument/2006/relationships/slideLayout" Target="../slideLayouts/slideLayout126.xml"/><Relationship Id="rId5" Type="http://schemas.openxmlformats.org/officeDocument/2006/relationships/slideLayout" Target="../slideLayouts/slideLayout127.xml"/><Relationship Id="rId6" Type="http://schemas.openxmlformats.org/officeDocument/2006/relationships/slideLayout" Target="../slideLayouts/slideLayout128.xml"/><Relationship Id="rId7" Type="http://schemas.openxmlformats.org/officeDocument/2006/relationships/slideLayout" Target="../slideLayouts/slideLayout129.xml"/><Relationship Id="rId8" Type="http://schemas.openxmlformats.org/officeDocument/2006/relationships/slideLayout" Target="../slideLayouts/slideLayout130.xml"/><Relationship Id="rId9" Type="http://schemas.openxmlformats.org/officeDocument/2006/relationships/slideLayout" Target="../slideLayouts/slideLayout131.xml"/><Relationship Id="rId10" Type="http://schemas.openxmlformats.org/officeDocument/2006/relationships/slideLayout" Target="../slideLayouts/slideLayout132.xml"/></Relationships>
</file>

<file path=ppt/slideMasters/_rels/slideMaster1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44.xml"/><Relationship Id="rId12" Type="http://schemas.openxmlformats.org/officeDocument/2006/relationships/theme" Target="../theme/theme13.xml"/><Relationship Id="rId1" Type="http://schemas.openxmlformats.org/officeDocument/2006/relationships/slideLayout" Target="../slideLayouts/slideLayout134.xml"/><Relationship Id="rId2" Type="http://schemas.openxmlformats.org/officeDocument/2006/relationships/slideLayout" Target="../slideLayouts/slideLayout135.xml"/><Relationship Id="rId3" Type="http://schemas.openxmlformats.org/officeDocument/2006/relationships/slideLayout" Target="../slideLayouts/slideLayout136.xml"/><Relationship Id="rId4" Type="http://schemas.openxmlformats.org/officeDocument/2006/relationships/slideLayout" Target="../slideLayouts/slideLayout137.xml"/><Relationship Id="rId5" Type="http://schemas.openxmlformats.org/officeDocument/2006/relationships/slideLayout" Target="../slideLayouts/slideLayout138.xml"/><Relationship Id="rId6" Type="http://schemas.openxmlformats.org/officeDocument/2006/relationships/slideLayout" Target="../slideLayouts/slideLayout139.xml"/><Relationship Id="rId7" Type="http://schemas.openxmlformats.org/officeDocument/2006/relationships/slideLayout" Target="../slideLayouts/slideLayout140.xml"/><Relationship Id="rId8" Type="http://schemas.openxmlformats.org/officeDocument/2006/relationships/slideLayout" Target="../slideLayouts/slideLayout141.xml"/><Relationship Id="rId9" Type="http://schemas.openxmlformats.org/officeDocument/2006/relationships/slideLayout" Target="../slideLayouts/slideLayout142.xml"/><Relationship Id="rId10" Type="http://schemas.openxmlformats.org/officeDocument/2006/relationships/slideLayout" Target="../slideLayouts/slideLayout143.xml"/></Relationships>
</file>

<file path=ppt/slideMasters/_rels/slideMaster1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55.xml"/><Relationship Id="rId12" Type="http://schemas.openxmlformats.org/officeDocument/2006/relationships/theme" Target="../theme/theme14.xml"/><Relationship Id="rId1" Type="http://schemas.openxmlformats.org/officeDocument/2006/relationships/slideLayout" Target="../slideLayouts/slideLayout145.xml"/><Relationship Id="rId2" Type="http://schemas.openxmlformats.org/officeDocument/2006/relationships/slideLayout" Target="../slideLayouts/slideLayout146.xml"/><Relationship Id="rId3" Type="http://schemas.openxmlformats.org/officeDocument/2006/relationships/slideLayout" Target="../slideLayouts/slideLayout147.xml"/><Relationship Id="rId4" Type="http://schemas.openxmlformats.org/officeDocument/2006/relationships/slideLayout" Target="../slideLayouts/slideLayout148.xml"/><Relationship Id="rId5" Type="http://schemas.openxmlformats.org/officeDocument/2006/relationships/slideLayout" Target="../slideLayouts/slideLayout149.xml"/><Relationship Id="rId6" Type="http://schemas.openxmlformats.org/officeDocument/2006/relationships/slideLayout" Target="../slideLayouts/slideLayout150.xml"/><Relationship Id="rId7" Type="http://schemas.openxmlformats.org/officeDocument/2006/relationships/slideLayout" Target="../slideLayouts/slideLayout151.xml"/><Relationship Id="rId8" Type="http://schemas.openxmlformats.org/officeDocument/2006/relationships/slideLayout" Target="../slideLayouts/slideLayout152.xml"/><Relationship Id="rId9" Type="http://schemas.openxmlformats.org/officeDocument/2006/relationships/slideLayout" Target="../slideLayouts/slideLayout153.xml"/><Relationship Id="rId10" Type="http://schemas.openxmlformats.org/officeDocument/2006/relationships/slideLayout" Target="../slideLayouts/slideLayout154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6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9.xml"/><Relationship Id="rId5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2.xml"/><Relationship Id="rId8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7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9.xml"/><Relationship Id="rId4" Type="http://schemas.openxmlformats.org/officeDocument/2006/relationships/slideLayout" Target="../slideLayouts/slideLayout60.xml"/><Relationship Id="rId5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3.xml"/><Relationship Id="rId8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8.xml"/><Relationship Id="rId12" Type="http://schemas.openxmlformats.org/officeDocument/2006/relationships/theme" Target="../theme/theme7.xml"/><Relationship Id="rId1" Type="http://schemas.openxmlformats.org/officeDocument/2006/relationships/slideLayout" Target="../slideLayouts/slideLayout68.xml"/><Relationship Id="rId2" Type="http://schemas.openxmlformats.org/officeDocument/2006/relationships/slideLayout" Target="../slideLayouts/slideLayout69.xml"/><Relationship Id="rId3" Type="http://schemas.openxmlformats.org/officeDocument/2006/relationships/slideLayout" Target="../slideLayouts/slideLayout70.xml"/><Relationship Id="rId4" Type="http://schemas.openxmlformats.org/officeDocument/2006/relationships/slideLayout" Target="../slideLayouts/slideLayout71.xml"/><Relationship Id="rId5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4.xml"/><Relationship Id="rId8" Type="http://schemas.openxmlformats.org/officeDocument/2006/relationships/slideLayout" Target="../slideLayouts/slideLayout75.xml"/><Relationship Id="rId9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77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9.xml"/><Relationship Id="rId12" Type="http://schemas.openxmlformats.org/officeDocument/2006/relationships/theme" Target="../theme/theme8.xml"/><Relationship Id="rId1" Type="http://schemas.openxmlformats.org/officeDocument/2006/relationships/slideLayout" Target="../slideLayouts/slideLayout79.xml"/><Relationship Id="rId2" Type="http://schemas.openxmlformats.org/officeDocument/2006/relationships/slideLayout" Target="../slideLayouts/slideLayout80.xml"/><Relationship Id="rId3" Type="http://schemas.openxmlformats.org/officeDocument/2006/relationships/slideLayout" Target="../slideLayouts/slideLayout81.xml"/><Relationship Id="rId4" Type="http://schemas.openxmlformats.org/officeDocument/2006/relationships/slideLayout" Target="../slideLayouts/slideLayout82.xml"/><Relationship Id="rId5" Type="http://schemas.openxmlformats.org/officeDocument/2006/relationships/slideLayout" Target="../slideLayouts/slideLayout83.xml"/><Relationship Id="rId6" Type="http://schemas.openxmlformats.org/officeDocument/2006/relationships/slideLayout" Target="../slideLayouts/slideLayout84.xml"/><Relationship Id="rId7" Type="http://schemas.openxmlformats.org/officeDocument/2006/relationships/slideLayout" Target="../slideLayouts/slideLayout85.xml"/><Relationship Id="rId8" Type="http://schemas.openxmlformats.org/officeDocument/2006/relationships/slideLayout" Target="../slideLayouts/slideLayout86.xml"/><Relationship Id="rId9" Type="http://schemas.openxmlformats.org/officeDocument/2006/relationships/slideLayout" Target="../slideLayouts/slideLayout87.xml"/><Relationship Id="rId10" Type="http://schemas.openxmlformats.org/officeDocument/2006/relationships/slideLayout" Target="../slideLayouts/slideLayout88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00.xml"/><Relationship Id="rId12" Type="http://schemas.openxmlformats.org/officeDocument/2006/relationships/theme" Target="../theme/theme9.xml"/><Relationship Id="rId1" Type="http://schemas.openxmlformats.org/officeDocument/2006/relationships/slideLayout" Target="../slideLayouts/slideLayout90.xml"/><Relationship Id="rId2" Type="http://schemas.openxmlformats.org/officeDocument/2006/relationships/slideLayout" Target="../slideLayouts/slideLayout91.xml"/><Relationship Id="rId3" Type="http://schemas.openxmlformats.org/officeDocument/2006/relationships/slideLayout" Target="../slideLayouts/slideLayout92.xml"/><Relationship Id="rId4" Type="http://schemas.openxmlformats.org/officeDocument/2006/relationships/slideLayout" Target="../slideLayouts/slideLayout93.xml"/><Relationship Id="rId5" Type="http://schemas.openxmlformats.org/officeDocument/2006/relationships/slideLayout" Target="../slideLayouts/slideLayout94.xml"/><Relationship Id="rId6" Type="http://schemas.openxmlformats.org/officeDocument/2006/relationships/slideLayout" Target="../slideLayouts/slideLayout95.xml"/><Relationship Id="rId7" Type="http://schemas.openxmlformats.org/officeDocument/2006/relationships/slideLayout" Target="../slideLayouts/slideLayout96.xml"/><Relationship Id="rId8" Type="http://schemas.openxmlformats.org/officeDocument/2006/relationships/slideLayout" Target="../slideLayouts/slideLayout97.xml"/><Relationship Id="rId9" Type="http://schemas.openxmlformats.org/officeDocument/2006/relationships/slideLayout" Target="../slideLayouts/slideLayout98.xml"/><Relationship Id="rId10" Type="http://schemas.openxmlformats.org/officeDocument/2006/relationships/slideLayout" Target="../slideLayouts/slideLayout9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1588" y="5030788"/>
            <a:ext cx="10464800" cy="1128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text styles</a:t>
            </a:r>
          </a:p>
          <a:p>
            <a:pPr lvl="1"/>
            <a:r>
              <a:rPr lang="en-US" smtClean="0">
                <a:sym typeface="Gill Sans"/>
              </a:rPr>
              <a:t>Second level</a:t>
            </a:r>
          </a:p>
          <a:p>
            <a:pPr lvl="2"/>
            <a:r>
              <a:rPr lang="en-US" smtClean="0">
                <a:sym typeface="Gill Sans"/>
              </a:rPr>
              <a:t>Third level</a:t>
            </a:r>
          </a:p>
          <a:p>
            <a:pPr lvl="3"/>
            <a:r>
              <a:rPr lang="en-US" smtClean="0">
                <a:sym typeface="Gill Sans"/>
              </a:rPr>
              <a:t>Fourth level</a:t>
            </a:r>
          </a:p>
          <a:p>
            <a:pPr lvl="4"/>
            <a:r>
              <a:rPr lang="en-US" smtClean="0">
                <a:sym typeface="Gill Sans"/>
              </a:rPr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1588" y="1639888"/>
            <a:ext cx="10464800" cy="33004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sym typeface="Gill Sans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sym typeface="Gill Sans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sym typeface="Gill Sans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1588" y="255588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1588" y="2768600"/>
            <a:ext cx="5041900" cy="5716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text styles</a:t>
            </a:r>
          </a:p>
          <a:p>
            <a:pPr lvl="1"/>
            <a:r>
              <a:rPr lang="en-US" smtClean="0">
                <a:sym typeface="Gill Sans"/>
              </a:rPr>
              <a:t>Second level</a:t>
            </a:r>
          </a:p>
          <a:p>
            <a:pPr lvl="2"/>
            <a:r>
              <a:rPr lang="en-US" smtClean="0">
                <a:sym typeface="Gill Sans"/>
              </a:rPr>
              <a:t>Third level</a:t>
            </a:r>
          </a:p>
          <a:p>
            <a:pPr lvl="3"/>
            <a:r>
              <a:rPr lang="en-US" smtClean="0">
                <a:sym typeface="Gill Sans"/>
              </a:rPr>
              <a:t>Fourth level</a:t>
            </a:r>
          </a:p>
          <a:p>
            <a:pPr lvl="4"/>
            <a:r>
              <a:rPr lang="en-US" smtClean="0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2pPr>
      <a:lvl3pPr marL="1651000" indent="-495300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3pPr>
      <a:lvl4pPr marL="2092325" indent="-492125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4pPr>
      <a:lvl5pPr marL="2538413" indent="-492125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5pPr>
      <a:lvl6pPr marL="29956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6pPr>
      <a:lvl7pPr marL="34528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7pPr>
      <a:lvl8pPr marL="39100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8pPr>
      <a:lvl9pPr marL="43672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1588" y="255588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1588" y="2768600"/>
            <a:ext cx="10464800" cy="5716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text styles</a:t>
            </a:r>
          </a:p>
          <a:p>
            <a:pPr lvl="1"/>
            <a:r>
              <a:rPr lang="en-US" smtClean="0">
                <a:sym typeface="Gill Sans"/>
              </a:rPr>
              <a:t>Second level</a:t>
            </a:r>
          </a:p>
          <a:p>
            <a:pPr lvl="2"/>
            <a:r>
              <a:rPr lang="en-US" smtClean="0">
                <a:sym typeface="Gill Sans"/>
              </a:rPr>
              <a:t>Third level</a:t>
            </a:r>
          </a:p>
          <a:p>
            <a:pPr lvl="3"/>
            <a:r>
              <a:rPr lang="en-US" smtClean="0">
                <a:sym typeface="Gill Sans"/>
              </a:rPr>
              <a:t>Fourth level</a:t>
            </a:r>
          </a:p>
          <a:p>
            <a:pPr lvl="4"/>
            <a:r>
              <a:rPr lang="en-US" smtClean="0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2pPr>
      <a:lvl3pPr marL="1651000" indent="-495300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3pPr>
      <a:lvl4pPr marL="2092325" indent="-492125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4pPr>
      <a:lvl5pPr marL="2538413" indent="-492125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5pPr>
      <a:lvl6pPr marL="29956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6pPr>
      <a:lvl7pPr marL="34528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7pPr>
      <a:lvl8pPr marL="39100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8pPr>
      <a:lvl9pPr marL="43672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1588" y="255588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73988" y="2768600"/>
            <a:ext cx="3962400" cy="5716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text styles</a:t>
            </a:r>
          </a:p>
          <a:p>
            <a:pPr lvl="1"/>
            <a:r>
              <a:rPr lang="en-US" smtClean="0">
                <a:sym typeface="Gill Sans"/>
              </a:rPr>
              <a:t>Second level</a:t>
            </a:r>
          </a:p>
          <a:p>
            <a:pPr lvl="2"/>
            <a:r>
              <a:rPr lang="en-US" smtClean="0">
                <a:sym typeface="Gill Sans"/>
              </a:rPr>
              <a:t>Third level</a:t>
            </a:r>
          </a:p>
          <a:p>
            <a:pPr lvl="3"/>
            <a:r>
              <a:rPr lang="en-US" smtClean="0">
                <a:sym typeface="Gill Sans"/>
              </a:rPr>
              <a:t>Fourth level</a:t>
            </a:r>
          </a:p>
          <a:p>
            <a:pPr lvl="4"/>
            <a:r>
              <a:rPr lang="en-US" smtClean="0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2pPr>
      <a:lvl3pPr marL="1651000" indent="-495300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3pPr>
      <a:lvl4pPr marL="2092325" indent="-492125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4pPr>
      <a:lvl5pPr marL="2538413" indent="-492125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5pPr>
      <a:lvl6pPr marL="29956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6pPr>
      <a:lvl7pPr marL="34528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7pPr>
      <a:lvl8pPr marL="39100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8pPr>
      <a:lvl9pPr marL="43672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1588" y="255588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1588" y="2768600"/>
            <a:ext cx="5041900" cy="5716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text styles</a:t>
            </a:r>
          </a:p>
          <a:p>
            <a:pPr lvl="1"/>
            <a:r>
              <a:rPr lang="en-US" smtClean="0">
                <a:sym typeface="Gill Sans"/>
              </a:rPr>
              <a:t>Second level</a:t>
            </a:r>
          </a:p>
          <a:p>
            <a:pPr lvl="2"/>
            <a:r>
              <a:rPr lang="en-US" smtClean="0">
                <a:sym typeface="Gill Sans"/>
              </a:rPr>
              <a:t>Third level</a:t>
            </a:r>
          </a:p>
          <a:p>
            <a:pPr lvl="3"/>
            <a:r>
              <a:rPr lang="en-US" smtClean="0">
                <a:sym typeface="Gill Sans"/>
              </a:rPr>
              <a:t>Fourth level</a:t>
            </a:r>
          </a:p>
          <a:p>
            <a:pPr lvl="4"/>
            <a:r>
              <a:rPr lang="en-US" smtClean="0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2pPr>
      <a:lvl3pPr marL="1651000" indent="-495300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3pPr>
      <a:lvl4pPr marL="2092325" indent="-492125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4pPr>
      <a:lvl5pPr marL="2538413" indent="-492125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5pPr>
      <a:lvl6pPr marL="29956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6pPr>
      <a:lvl7pPr marL="34528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7pPr>
      <a:lvl8pPr marL="39100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8pPr>
      <a:lvl9pPr marL="43672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1588" y="255588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1588" y="2768600"/>
            <a:ext cx="10464800" cy="5716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text styles</a:t>
            </a:r>
          </a:p>
          <a:p>
            <a:pPr lvl="1"/>
            <a:r>
              <a:rPr lang="en-US" smtClean="0">
                <a:sym typeface="Gill Sans"/>
              </a:rPr>
              <a:t>Second level</a:t>
            </a:r>
          </a:p>
          <a:p>
            <a:pPr lvl="2"/>
            <a:r>
              <a:rPr lang="en-US" smtClean="0">
                <a:sym typeface="Gill Sans"/>
              </a:rPr>
              <a:t>Third level</a:t>
            </a:r>
          </a:p>
          <a:p>
            <a:pPr lvl="3"/>
            <a:r>
              <a:rPr lang="en-US" smtClean="0">
                <a:sym typeface="Gill Sans"/>
              </a:rPr>
              <a:t>Fourth level</a:t>
            </a:r>
          </a:p>
          <a:p>
            <a:pPr lvl="4"/>
            <a:r>
              <a:rPr lang="en-US" smtClean="0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838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282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2pPr>
      <a:lvl3pPr marL="1727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3pPr>
      <a:lvl4pPr marL="2171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4pPr>
      <a:lvl5pPr marL="2616200" indent="-569913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5pPr>
      <a:lvl6pPr marL="3073400" indent="-569913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6pPr>
      <a:lvl7pPr marL="3530600" indent="-569913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7pPr>
      <a:lvl8pPr marL="3987800" indent="-569913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8pPr>
      <a:lvl9pPr marL="4445000" indent="-569913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1588" y="2971800"/>
            <a:ext cx="10464800" cy="3810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sym typeface="Gill Sans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sym typeface="Gill Sans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sym typeface="Gill Sans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1588" y="1271588"/>
            <a:ext cx="10464800" cy="721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text styles</a:t>
            </a:r>
          </a:p>
          <a:p>
            <a:pPr lvl="1"/>
            <a:r>
              <a:rPr lang="en-US" smtClean="0">
                <a:sym typeface="Gill Sans"/>
              </a:rPr>
              <a:t>Second level</a:t>
            </a:r>
          </a:p>
          <a:p>
            <a:pPr lvl="2"/>
            <a:r>
              <a:rPr lang="en-US" smtClean="0">
                <a:sym typeface="Gill Sans"/>
              </a:rPr>
              <a:t>Third level</a:t>
            </a:r>
          </a:p>
          <a:p>
            <a:pPr lvl="3"/>
            <a:r>
              <a:rPr lang="en-US" smtClean="0">
                <a:sym typeface="Gill Sans"/>
              </a:rPr>
              <a:t>Fourth level</a:t>
            </a:r>
          </a:p>
          <a:p>
            <a:pPr lvl="4"/>
            <a:r>
              <a:rPr lang="en-US" smtClean="0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838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2827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2pPr>
      <a:lvl3pPr marL="1727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3pPr>
      <a:lvl4pPr marL="21717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4pPr>
      <a:lvl5pPr marL="2616200" indent="-569913" algn="l" rtl="0" eaLnBrk="0" fontAlgn="base" hangingPunct="0">
        <a:spcBef>
          <a:spcPts val="48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5pPr>
      <a:lvl6pPr marL="3073400" indent="-569913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6pPr>
      <a:lvl7pPr marL="3530600" indent="-569913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7pPr>
      <a:lvl8pPr marL="3987800" indent="-569913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8pPr>
      <a:lvl9pPr marL="4445000" indent="-569913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1588" y="7367588"/>
            <a:ext cx="10464800" cy="1700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sym typeface="Gill Sans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sym typeface="Gill Sans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sym typeface="Gill Sans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1588" y="7367588"/>
            <a:ext cx="10464800" cy="1700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sym typeface="Gill Sans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sym typeface="Gill Sans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sym typeface="Gill Sans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9488"/>
            <a:ext cx="5867400" cy="33004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text styles</a:t>
            </a:r>
          </a:p>
          <a:p>
            <a:pPr lvl="1"/>
            <a:r>
              <a:rPr lang="en-US" smtClean="0">
                <a:sym typeface="Gill Sans"/>
              </a:rPr>
              <a:t>Second level</a:t>
            </a:r>
          </a:p>
          <a:p>
            <a:pPr lvl="2"/>
            <a:r>
              <a:rPr lang="en-US" smtClean="0">
                <a:sym typeface="Gill Sans"/>
              </a:rPr>
              <a:t>Third level</a:t>
            </a:r>
          </a:p>
          <a:p>
            <a:pPr lvl="3"/>
            <a:r>
              <a:rPr lang="en-US" smtClean="0">
                <a:sym typeface="Gill Sans"/>
              </a:rPr>
              <a:t>Fourth level</a:t>
            </a:r>
          </a:p>
          <a:p>
            <a:pPr lvl="4"/>
            <a:r>
              <a:rPr lang="en-US" smtClean="0">
                <a:sym typeface="Gill Sans"/>
              </a:rPr>
              <a:t>Fifth level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408113"/>
            <a:ext cx="5867400" cy="3303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buChar char="–"/>
        <a:defRPr sz="3400">
          <a:solidFill>
            <a:schemeClr val="tx1"/>
          </a:solidFill>
          <a:latin typeface="+mn-lt"/>
          <a:sym typeface="Gill Sans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sym typeface="Gill Sans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buChar char="–"/>
        <a:defRPr sz="3400">
          <a:solidFill>
            <a:schemeClr val="tx1"/>
          </a:solidFill>
          <a:latin typeface="+mn-lt"/>
          <a:sym typeface="Gill Sans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buChar char="»"/>
        <a:defRPr sz="3400">
          <a:solidFill>
            <a:schemeClr val="tx1"/>
          </a:solidFill>
          <a:latin typeface="+mn-lt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9488"/>
            <a:ext cx="5867400" cy="33004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text styles</a:t>
            </a:r>
          </a:p>
          <a:p>
            <a:pPr lvl="1"/>
            <a:r>
              <a:rPr lang="en-US" smtClean="0">
                <a:sym typeface="Gill Sans"/>
              </a:rPr>
              <a:t>Second level</a:t>
            </a:r>
          </a:p>
          <a:p>
            <a:pPr lvl="2"/>
            <a:r>
              <a:rPr lang="en-US" smtClean="0">
                <a:sym typeface="Gill Sans"/>
              </a:rPr>
              <a:t>Third level</a:t>
            </a:r>
          </a:p>
          <a:p>
            <a:pPr lvl="3"/>
            <a:r>
              <a:rPr lang="en-US" smtClean="0">
                <a:sym typeface="Gill Sans"/>
              </a:rPr>
              <a:t>Fourth level</a:t>
            </a:r>
          </a:p>
          <a:p>
            <a:pPr lvl="4"/>
            <a:r>
              <a:rPr lang="en-US" smtClean="0">
                <a:sym typeface="Gill Sans"/>
              </a:rPr>
              <a:t>Fifth level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408113"/>
            <a:ext cx="5867400" cy="3303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buChar char="–"/>
        <a:defRPr sz="3400">
          <a:solidFill>
            <a:schemeClr val="tx1"/>
          </a:solidFill>
          <a:latin typeface="+mn-lt"/>
          <a:sym typeface="Gill Sans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sym typeface="Gill Sans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buChar char="–"/>
        <a:defRPr sz="3400">
          <a:solidFill>
            <a:schemeClr val="tx1"/>
          </a:solidFill>
          <a:latin typeface="+mn-lt"/>
          <a:sym typeface="Gill Sans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buChar char="»"/>
        <a:defRPr sz="3400">
          <a:solidFill>
            <a:schemeClr val="tx1"/>
          </a:solidFill>
          <a:latin typeface="+mn-lt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1588" y="255588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889000" indent="-569913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335088" indent="-574675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2pPr>
      <a:lvl3pPr marL="1776413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3pPr>
      <a:lvl4pPr marL="2220913" indent="-569913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889000" indent="-569913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335088" indent="-574675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2pPr>
      <a:lvl3pPr marL="1776413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3pPr>
      <a:lvl4pPr marL="2220913" indent="-569913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573088" y="4156422"/>
            <a:ext cx="11501437" cy="1563688"/>
          </a:xfrm>
        </p:spPr>
        <p:txBody>
          <a:bodyPr/>
          <a:lstStyle/>
          <a:p>
            <a:pPr eaLnBrk="1" hangingPunct="1"/>
            <a:r>
              <a:rPr lang="ru-RU" dirty="0" smtClean="0">
                <a:latin typeface="Calibri" pitchFamily="34" charset="0"/>
                <a:cs typeface="Calibri" pitchFamily="34" charset="0"/>
              </a:rPr>
              <a:t>«Название компании»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1271588" y="5810597"/>
            <a:ext cx="10464800" cy="112871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Ключевая фраза, определяющая деятельность компании или характеризующая новый продукт</a:t>
            </a:r>
          </a:p>
        </p:txBody>
      </p:sp>
      <p:sp>
        <p:nvSpPr>
          <p:cNvPr id="14342" name="TextBox 7"/>
          <p:cNvSpPr txBox="1">
            <a:spLocks noChangeArrowheads="1"/>
          </p:cNvSpPr>
          <p:nvPr/>
        </p:nvSpPr>
        <p:spPr bwMode="auto">
          <a:xfrm>
            <a:off x="1893888" y="2140496"/>
            <a:ext cx="117157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Calibri" pitchFamily="34" charset="0"/>
                <a:cs typeface="Calibri" pitchFamily="34" charset="0"/>
              </a:rPr>
              <a:t>Логотип компании</a:t>
            </a:r>
          </a:p>
          <a:p>
            <a:r>
              <a:rPr lang="ru-RU" sz="2800" dirty="0">
                <a:latin typeface="Calibri" pitchFamily="34" charset="0"/>
                <a:cs typeface="Calibri" pitchFamily="34" charset="0"/>
              </a:rPr>
              <a:t>Возможно, изображение продукта или прототипа</a:t>
            </a:r>
          </a:p>
        </p:txBody>
      </p:sp>
      <p:sp>
        <p:nvSpPr>
          <p:cNvPr id="14348" name="Rectangle 7"/>
          <p:cNvSpPr>
            <a:spLocks/>
          </p:cNvSpPr>
          <p:nvPr/>
        </p:nvSpPr>
        <p:spPr bwMode="auto">
          <a:xfrm>
            <a:off x="9074150" y="7325072"/>
            <a:ext cx="3930650" cy="22322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175559" bIns="0" anchor="ctr"/>
          <a:lstStyle/>
          <a:p>
            <a:pPr>
              <a:lnSpc>
                <a:spcPct val="130000"/>
              </a:lnSpc>
            </a:pPr>
            <a:r>
              <a:rPr lang="ru-RU" sz="2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Arial" pitchFamily="34" charset="0"/>
              </a:rPr>
              <a:t>Имя </a:t>
            </a:r>
            <a:r>
              <a:rPr lang="ru-RU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Arial" pitchFamily="34" charset="0"/>
              </a:rPr>
              <a:t>Фамилия</a:t>
            </a:r>
          </a:p>
          <a:p>
            <a:pPr>
              <a:lnSpc>
                <a:spcPct val="130000"/>
              </a:lnSpc>
            </a:pPr>
            <a:r>
              <a:rPr lang="ru-RU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Arial" pitchFamily="34" charset="0"/>
              </a:rPr>
              <a:t>Почта/телефон</a:t>
            </a:r>
          </a:p>
          <a:p>
            <a:pPr>
              <a:lnSpc>
                <a:spcPct val="130000"/>
              </a:lnSpc>
            </a:pPr>
            <a:r>
              <a:rPr lang="ru-RU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Arial" pitchFamily="34" charset="0"/>
              </a:rPr>
              <a:t>Официальный сайт</a:t>
            </a:r>
            <a:endParaRPr lang="ru-RU" sz="2800" b="1" dirty="0">
              <a:solidFill>
                <a:schemeClr val="tx1"/>
              </a:solidFill>
              <a:latin typeface="Calibri" pitchFamily="34" charset="0"/>
              <a:cs typeface="Calibri" pitchFamily="34" charset="0"/>
              <a:sym typeface="Arial" pitchFamily="34" charset="0"/>
            </a:endParaRP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3443" y="0"/>
            <a:ext cx="3732064" cy="115750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Содержимое 2"/>
          <p:cNvSpPr>
            <a:spLocks noGrp="1"/>
          </p:cNvSpPr>
          <p:nvPr>
            <p:ph idx="4294967295"/>
          </p:nvPr>
        </p:nvSpPr>
        <p:spPr>
          <a:xfrm>
            <a:off x="1144588" y="5380856"/>
            <a:ext cx="10464800" cy="2497138"/>
          </a:xfrm>
        </p:spPr>
        <p:txBody>
          <a:bodyPr/>
          <a:lstStyle/>
          <a:p>
            <a:pPr marL="742950" indent="-742950" algn="l" eaLnBrk="1" hangingPunct="1">
              <a:buFontTx/>
              <a:buNone/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Контактная информация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1222176" y="196280"/>
            <a:ext cx="10464800" cy="1285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50794" tIns="50794" rIns="50794" bIns="50794"/>
          <a:lstStyle/>
          <a:p>
            <a:pPr>
              <a:defRPr/>
            </a:pPr>
            <a:r>
              <a:rPr lang="ru-RU" sz="4800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Gill Sans" charset="0"/>
              </a:rPr>
              <a:t>Резюме</a:t>
            </a:r>
          </a:p>
          <a:p>
            <a:pPr>
              <a:defRPr/>
            </a:pPr>
            <a:r>
              <a:rPr lang="ru-RU" sz="2400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Gill Sans" charset="0"/>
              </a:rPr>
              <a:t>(что должно запомниться после Вашей презентации?)</a:t>
            </a:r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3443" y="0"/>
            <a:ext cx="3732064" cy="115750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741760" y="3517316"/>
            <a:ext cx="11233248" cy="4786346"/>
          </a:xfrm>
        </p:spPr>
        <p:txBody>
          <a:bodyPr/>
          <a:lstStyle/>
          <a:p>
            <a:pPr marL="0" indent="0" algn="l" eaLnBrk="1" hangingPunct="1">
              <a:spcAft>
                <a:spcPts val="2400"/>
              </a:spcAft>
              <a:buNone/>
              <a:defRPr/>
            </a:pPr>
            <a:r>
              <a:rPr lang="ru-RU" sz="3200" dirty="0" smtClean="0">
                <a:latin typeface="Calibri" pitchFamily="34" charset="0"/>
                <a:cs typeface="Calibri" pitchFamily="34" charset="0"/>
                <a:sym typeface="Gill Sans" charset="0"/>
              </a:rPr>
              <a:t>Как работает продукт? </a:t>
            </a:r>
          </a:p>
          <a:p>
            <a:pPr marL="0" indent="0" algn="l" eaLnBrk="1" hangingPunct="1">
              <a:spcAft>
                <a:spcPts val="2400"/>
              </a:spcAft>
              <a:buNone/>
              <a:defRPr/>
            </a:pPr>
            <a:r>
              <a:rPr lang="ru-RU" sz="3200" dirty="0" smtClean="0">
                <a:latin typeface="Calibri" pitchFamily="34" charset="0"/>
                <a:cs typeface="Calibri" pitchFamily="34" charset="0"/>
                <a:sym typeface="Gill Sans" charset="0"/>
              </a:rPr>
              <a:t>За счет чего продукт работает?</a:t>
            </a:r>
          </a:p>
          <a:p>
            <a:pPr marL="0" indent="0" algn="l" eaLnBrk="1" hangingPunct="1">
              <a:spcAft>
                <a:spcPts val="1800"/>
              </a:spcAft>
              <a:buNone/>
              <a:defRPr/>
            </a:pPr>
            <a:r>
              <a:rPr lang="ru-RU" sz="3200" dirty="0" smtClean="0">
                <a:latin typeface="Calibri" pitchFamily="34" charset="0"/>
                <a:cs typeface="Calibri" pitchFamily="34" charset="0"/>
                <a:sym typeface="Gill Sans" charset="0"/>
              </a:rPr>
              <a:t>Хорошо использовать схемы или картинки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741760" y="556320"/>
            <a:ext cx="9600704" cy="11264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50794" tIns="50794" rIns="50794" bIns="50794"/>
          <a:lstStyle/>
          <a:p>
            <a:pPr>
              <a:defRPr/>
            </a:pPr>
            <a:r>
              <a:rPr lang="ru-RU" sz="48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Gill Sans" charset="0"/>
              </a:rPr>
              <a:t>Технология</a:t>
            </a: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3443" y="0"/>
            <a:ext cx="3732064" cy="11575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312644">
            <a:off x="3212605" y="2223019"/>
            <a:ext cx="6274891" cy="754053"/>
          </a:xfrm>
          <a:prstGeom prst="rect">
            <a:avLst/>
          </a:prstGeom>
          <a:noFill/>
          <a:ln w="63500"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solidFill>
                  <a:srgbClr val="FF9900"/>
                </a:solidFill>
                <a:latin typeface="Calibri" panose="020F0502020204030204" pitchFamily="34" charset="0"/>
              </a:rPr>
              <a:t>д</a:t>
            </a:r>
            <a:r>
              <a:rPr lang="ru-RU" dirty="0" smtClean="0">
                <a:solidFill>
                  <a:srgbClr val="FF9900"/>
                </a:solidFill>
                <a:latin typeface="Calibri" panose="020F0502020204030204" pitchFamily="34" charset="0"/>
              </a:rPr>
              <a:t>ополнительный слайд</a:t>
            </a:r>
            <a:endParaRPr lang="ru-RU" dirty="0">
              <a:solidFill>
                <a:srgbClr val="FF99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887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Заголовок 1"/>
          <p:cNvSpPr>
            <a:spLocks noGrp="1"/>
          </p:cNvSpPr>
          <p:nvPr>
            <p:ph type="title"/>
          </p:nvPr>
        </p:nvSpPr>
        <p:spPr>
          <a:xfrm>
            <a:off x="1294184" y="196280"/>
            <a:ext cx="10464800" cy="1080120"/>
          </a:xfrm>
        </p:spPr>
        <p:txBody>
          <a:bodyPr anchor="ctr"/>
          <a:lstStyle/>
          <a:p>
            <a:pPr algn="l" eaLnBrk="1" hangingPunct="1"/>
            <a:r>
              <a:rPr lang="ru-RU" sz="4800" dirty="0" smtClean="0">
                <a:latin typeface="Calibri" pitchFamily="34" charset="0"/>
                <a:cs typeface="Calibri" pitchFamily="34" charset="0"/>
              </a:rPr>
              <a:t>Маркетинг</a:t>
            </a:r>
          </a:p>
        </p:txBody>
      </p:sp>
      <p:sp>
        <p:nvSpPr>
          <p:cNvPr id="20484" name="Содержимое 2"/>
          <p:cNvSpPr>
            <a:spLocks noGrp="1"/>
          </p:cNvSpPr>
          <p:nvPr>
            <p:ph idx="1"/>
          </p:nvPr>
        </p:nvSpPr>
        <p:spPr>
          <a:xfrm>
            <a:off x="1073150" y="3364632"/>
            <a:ext cx="10464800" cy="4286250"/>
          </a:xfrm>
        </p:spPr>
        <p:txBody>
          <a:bodyPr/>
          <a:lstStyle/>
          <a:p>
            <a:pPr marL="742950" indent="-742950" algn="just" eaLnBrk="1" hangingPunct="1">
              <a:spcBef>
                <a:spcPts val="600"/>
              </a:spcBef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Первый рынок для входа и развития</a:t>
            </a:r>
          </a:p>
          <a:p>
            <a:pPr marL="742950" indent="-742950" algn="l" eaLnBrk="1" hangingPunct="1">
              <a:spcBef>
                <a:spcPts val="600"/>
              </a:spcBef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Какие инструменты и каналы используются для выхода на рынок?</a:t>
            </a:r>
          </a:p>
          <a:p>
            <a:pPr marL="742950" indent="-742950" algn="just" eaLnBrk="1" hangingPunct="1">
              <a:spcBef>
                <a:spcPts val="600"/>
              </a:spcBef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Кто принимает решение о покупке «продукта»?</a:t>
            </a:r>
          </a:p>
          <a:p>
            <a:pPr marL="742950" indent="-742950" algn="just" eaLnBrk="1" hangingPunct="1">
              <a:spcBef>
                <a:spcPts val="600"/>
              </a:spcBef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Почему он купит продукт?</a:t>
            </a:r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3443" y="0"/>
            <a:ext cx="3732064" cy="11575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312644">
            <a:off x="3212605" y="2223019"/>
            <a:ext cx="6274891" cy="754053"/>
          </a:xfrm>
          <a:prstGeom prst="rect">
            <a:avLst/>
          </a:prstGeom>
          <a:noFill/>
          <a:ln w="63500"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solidFill>
                  <a:srgbClr val="FF9900"/>
                </a:solidFill>
                <a:latin typeface="Calibri" panose="020F0502020204030204" pitchFamily="34" charset="0"/>
              </a:rPr>
              <a:t>д</a:t>
            </a:r>
            <a:r>
              <a:rPr lang="ru-RU" dirty="0" smtClean="0">
                <a:solidFill>
                  <a:srgbClr val="FF9900"/>
                </a:solidFill>
                <a:latin typeface="Calibri" panose="020F0502020204030204" pitchFamily="34" charset="0"/>
              </a:rPr>
              <a:t>ополнительный слайд</a:t>
            </a:r>
            <a:endParaRPr lang="ru-RU" dirty="0">
              <a:solidFill>
                <a:srgbClr val="FF99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1222176" y="268288"/>
            <a:ext cx="10464800" cy="91010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50794" tIns="50794" rIns="50794" bIns="50794" anchor="ctr"/>
          <a:lstStyle/>
          <a:p>
            <a:pPr>
              <a:defRPr/>
            </a:pPr>
            <a:r>
              <a:rPr lang="ru-RU" sz="4800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Gill Sans" charset="0"/>
              </a:rPr>
              <a:t>Стратегия </a:t>
            </a:r>
            <a:r>
              <a:rPr lang="ru-RU" sz="48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Gill Sans" charset="0"/>
              </a:rPr>
              <a:t>развития</a:t>
            </a:r>
            <a:endParaRPr lang="ru-RU" sz="4800" kern="0" dirty="0">
              <a:solidFill>
                <a:schemeClr val="tx1"/>
              </a:solidFill>
              <a:latin typeface="Calibri" pitchFamily="34" charset="0"/>
              <a:cs typeface="Calibri" pitchFamily="34" charset="0"/>
              <a:sym typeface="Gill Sans" charset="0"/>
            </a:endParaRPr>
          </a:p>
        </p:txBody>
      </p:sp>
      <p:sp>
        <p:nvSpPr>
          <p:cNvPr id="23556" name="Содержимое 2"/>
          <p:cNvSpPr>
            <a:spLocks noGrp="1"/>
          </p:cNvSpPr>
          <p:nvPr>
            <p:ph idx="4294967295"/>
          </p:nvPr>
        </p:nvSpPr>
        <p:spPr>
          <a:xfrm>
            <a:off x="1119458" y="4012704"/>
            <a:ext cx="10464800" cy="2497138"/>
          </a:xfrm>
        </p:spPr>
        <p:txBody>
          <a:bodyPr/>
          <a:lstStyle/>
          <a:p>
            <a:pPr marL="742950" indent="-742950" algn="just" eaLnBrk="1" hangingPunct="1"/>
            <a:r>
              <a:rPr lang="ru-RU" sz="3200" dirty="0" smtClean="0">
                <a:latin typeface="Calibri" pitchFamily="34" charset="0"/>
                <a:cs typeface="Calibri" pitchFamily="34" charset="0"/>
              </a:rPr>
              <a:t>Ключевые точки в развитии проекта (план-график)</a:t>
            </a:r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3443" y="0"/>
            <a:ext cx="3732064" cy="11575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312644">
            <a:off x="3212605" y="2223019"/>
            <a:ext cx="6274891" cy="754053"/>
          </a:xfrm>
          <a:prstGeom prst="rect">
            <a:avLst/>
          </a:prstGeom>
          <a:noFill/>
          <a:ln w="63500"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solidFill>
                  <a:srgbClr val="FF9900"/>
                </a:solidFill>
                <a:latin typeface="Calibri" panose="020F0502020204030204" pitchFamily="34" charset="0"/>
              </a:rPr>
              <a:t>д</a:t>
            </a:r>
            <a:r>
              <a:rPr lang="ru-RU" dirty="0" smtClean="0">
                <a:solidFill>
                  <a:srgbClr val="FF9900"/>
                </a:solidFill>
                <a:latin typeface="Calibri" panose="020F0502020204030204" pitchFamily="34" charset="0"/>
              </a:rPr>
              <a:t>ополнительный слайд</a:t>
            </a:r>
            <a:endParaRPr lang="ru-RU" dirty="0">
              <a:solidFill>
                <a:srgbClr val="FF99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Заголовок 1"/>
          <p:cNvSpPr>
            <a:spLocks noGrp="1"/>
          </p:cNvSpPr>
          <p:nvPr>
            <p:ph type="title"/>
          </p:nvPr>
        </p:nvSpPr>
        <p:spPr>
          <a:xfrm>
            <a:off x="975738" y="268288"/>
            <a:ext cx="10153128" cy="1135062"/>
          </a:xfrm>
        </p:spPr>
        <p:txBody>
          <a:bodyPr/>
          <a:lstStyle/>
          <a:p>
            <a:pPr algn="l" eaLnBrk="1" hangingPunct="1"/>
            <a:r>
              <a:rPr lang="ru-RU" sz="4800" dirty="0" smtClean="0">
                <a:latin typeface="Calibri" pitchFamily="34" charset="0"/>
                <a:cs typeface="Calibri" pitchFamily="34" charset="0"/>
              </a:rPr>
              <a:t>«Проблема» потребителя</a:t>
            </a:r>
            <a:r>
              <a:rPr lang="en-US" sz="48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4800" dirty="0" smtClean="0">
                <a:latin typeface="Calibri" pitchFamily="34" charset="0"/>
                <a:cs typeface="Calibri" pitchFamily="34" charset="0"/>
              </a:rPr>
            </a:br>
            <a:r>
              <a:rPr lang="ru-RU" sz="2400" dirty="0" smtClean="0">
                <a:latin typeface="Calibri" pitchFamily="34" charset="0"/>
                <a:cs typeface="Calibri" pitchFamily="34" charset="0"/>
              </a:rPr>
              <a:t>(какую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проблему потребителей решает  продукт / услуга)</a:t>
            </a:r>
            <a:endParaRPr lang="ru-RU" sz="48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Содержимое 2"/>
          <p:cNvSpPr txBox="1">
            <a:spLocks/>
          </p:cNvSpPr>
          <p:nvPr/>
        </p:nvSpPr>
        <p:spPr bwMode="auto">
          <a:xfrm>
            <a:off x="1287426" y="3076600"/>
            <a:ext cx="10464800" cy="55446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t" anchorCtr="0" compatLnSpc="1">
            <a:prstTxWarp prst="textNoShape">
              <a:avLst/>
            </a:prstTxWarp>
          </a:bodyPr>
          <a:lstStyle>
            <a:lvl1pPr marL="342900" indent="-342900" algn="ctr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3600">
                <a:solidFill>
                  <a:schemeClr val="tx1"/>
                </a:solidFill>
                <a:latin typeface="+mn-lt"/>
                <a:sym typeface="Gill San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sym typeface="Gill San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3600">
                <a:solidFill>
                  <a:schemeClr val="tx1"/>
                </a:solidFill>
                <a:latin typeface="+mn-lt"/>
                <a:sym typeface="Gill San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600">
                <a:solidFill>
                  <a:schemeClr val="tx1"/>
                </a:solidFill>
                <a:latin typeface="+mn-lt"/>
                <a:sym typeface="Gill San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9pPr>
          </a:lstStyle>
          <a:p>
            <a:pPr algn="just" eaLnBrk="1" hangingPunct="1">
              <a:spcAft>
                <a:spcPts val="1800"/>
              </a:spcAft>
              <a:defRPr/>
            </a:pPr>
            <a:r>
              <a:rPr lang="ru-RU" sz="3200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Раскрыть проблему потребителя</a:t>
            </a:r>
            <a:endParaRPr lang="ru-RU" sz="3200" kern="0" dirty="0">
              <a:latin typeface="Calibri" pitchFamily="34" charset="0"/>
              <a:cs typeface="Calibri" pitchFamily="34" charset="0"/>
              <a:sym typeface="Gill Sans" charset="0"/>
            </a:endParaRPr>
          </a:p>
          <a:p>
            <a:pPr lvl="1" algn="just" eaLnBrk="1" hangingPunct="1">
              <a:spcAft>
                <a:spcPts val="1800"/>
              </a:spcAft>
              <a:defRPr/>
            </a:pPr>
            <a:r>
              <a:rPr lang="ru-RU" sz="3200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Например</a:t>
            </a:r>
            <a:r>
              <a:rPr lang="ru-RU" sz="3200" kern="0" dirty="0">
                <a:latin typeface="Calibri" pitchFamily="34" charset="0"/>
                <a:cs typeface="Calibri" pitchFamily="34" charset="0"/>
                <a:sym typeface="Gill Sans" charset="0"/>
              </a:rPr>
              <a:t>, «Для определенных людей/компаний требуется наше решение, т.к. проблема не решается текущими продуктами / услугами, доступными на рынке» </a:t>
            </a:r>
            <a:endParaRPr lang="en-US" sz="3200" kern="0" dirty="0">
              <a:latin typeface="Calibri" pitchFamily="34" charset="0"/>
              <a:cs typeface="Calibri" pitchFamily="34" charset="0"/>
              <a:sym typeface="Gill Sans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ru-RU" sz="3200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В результате:</a:t>
            </a:r>
            <a:endParaRPr lang="ru-RU" sz="3200" kern="0" dirty="0">
              <a:latin typeface="Calibri" pitchFamily="34" charset="0"/>
              <a:cs typeface="Calibri" pitchFamily="34" charset="0"/>
              <a:sym typeface="Gill Sans" charset="0"/>
            </a:endParaRPr>
          </a:p>
          <a:p>
            <a:pPr lvl="1" algn="just" eaLnBrk="1" hangingPunct="1">
              <a:spcAft>
                <a:spcPts val="600"/>
              </a:spcAft>
              <a:defRPr/>
            </a:pPr>
            <a:r>
              <a:rPr lang="ru-RU" sz="3200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упускаются</a:t>
            </a:r>
            <a:r>
              <a:rPr lang="en-US" sz="3200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 </a:t>
            </a:r>
            <a:r>
              <a:rPr lang="ru-RU" sz="3200" kern="0" dirty="0">
                <a:latin typeface="Calibri" pitchFamily="34" charset="0"/>
                <a:cs typeface="Calibri" pitchFamily="34" charset="0"/>
                <a:sym typeface="Gill Sans" charset="0"/>
              </a:rPr>
              <a:t>такие-то </a:t>
            </a:r>
            <a:r>
              <a:rPr lang="ru-RU" sz="3200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возможности</a:t>
            </a:r>
          </a:p>
          <a:p>
            <a:pPr lvl="1" algn="just" eaLnBrk="1" hangingPunct="1">
              <a:spcAft>
                <a:spcPts val="600"/>
              </a:spcAft>
              <a:defRPr/>
            </a:pPr>
            <a:r>
              <a:rPr lang="ru-RU" sz="3200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теряется </a:t>
            </a:r>
            <a:r>
              <a:rPr lang="en-US" sz="3200" kern="0" dirty="0">
                <a:latin typeface="Calibri" pitchFamily="34" charset="0"/>
                <a:cs typeface="Calibri" pitchFamily="34" charset="0"/>
                <a:sym typeface="Gill Sans" charset="0"/>
              </a:rPr>
              <a:t>N </a:t>
            </a:r>
            <a:r>
              <a:rPr lang="ru-RU" sz="3200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у.е.</a:t>
            </a:r>
          </a:p>
          <a:p>
            <a:pPr lvl="1" algn="just" eaLnBrk="1" hangingPunct="1">
              <a:spcAft>
                <a:spcPts val="600"/>
              </a:spcAft>
              <a:defRPr/>
            </a:pPr>
            <a:r>
              <a:rPr lang="ru-RU" sz="3200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тратятся </a:t>
            </a:r>
            <a:r>
              <a:rPr lang="en-US" sz="3200" kern="0" dirty="0">
                <a:latin typeface="Calibri" pitchFamily="34" charset="0"/>
                <a:cs typeface="Calibri" pitchFamily="34" charset="0"/>
                <a:sym typeface="Gill Sans" charset="0"/>
              </a:rPr>
              <a:t>N </a:t>
            </a:r>
            <a:r>
              <a:rPr lang="ru-RU" sz="3200" kern="0" dirty="0">
                <a:latin typeface="Calibri" pitchFamily="34" charset="0"/>
                <a:cs typeface="Calibri" pitchFamily="34" charset="0"/>
                <a:sym typeface="Gill Sans" charset="0"/>
              </a:rPr>
              <a:t>ресурсов/ времени</a:t>
            </a:r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3443" y="0"/>
            <a:ext cx="3732064" cy="115750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Заголовок 1"/>
          <p:cNvSpPr>
            <a:spLocks noGrp="1"/>
          </p:cNvSpPr>
          <p:nvPr>
            <p:ph type="title"/>
          </p:nvPr>
        </p:nvSpPr>
        <p:spPr>
          <a:xfrm>
            <a:off x="741760" y="536245"/>
            <a:ext cx="8064896" cy="812163"/>
          </a:xfrm>
        </p:spPr>
        <p:txBody>
          <a:bodyPr anchor="ctr"/>
          <a:lstStyle/>
          <a:p>
            <a:pPr algn="l" eaLnBrk="1" hangingPunct="1"/>
            <a:r>
              <a:rPr lang="ru-RU" sz="4800" dirty="0" smtClean="0">
                <a:latin typeface="Calibri" pitchFamily="34" charset="0"/>
                <a:cs typeface="Calibri" pitchFamily="34" charset="0"/>
              </a:rPr>
              <a:t>Продукт </a:t>
            </a:r>
            <a:r>
              <a:rPr lang="en-US" sz="4800" dirty="0" smtClean="0">
                <a:latin typeface="Calibri" pitchFamily="34" charset="0"/>
                <a:cs typeface="Calibri" pitchFamily="34" charset="0"/>
              </a:rPr>
              <a:t>/ </a:t>
            </a:r>
            <a:r>
              <a:rPr lang="ru-RU" sz="4800" dirty="0" smtClean="0">
                <a:latin typeface="Calibri" pitchFamily="34" charset="0"/>
                <a:cs typeface="Calibri" pitchFamily="34" charset="0"/>
              </a:rPr>
              <a:t>решение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1029792" y="3148608"/>
            <a:ext cx="11089232" cy="4786346"/>
          </a:xfrm>
        </p:spPr>
        <p:txBody>
          <a:bodyPr/>
          <a:lstStyle/>
          <a:p>
            <a:pPr marL="742950" indent="-742950" algn="l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ru-RU" sz="3200" dirty="0" smtClean="0">
                <a:latin typeface="Calibri" pitchFamily="34" charset="0"/>
                <a:cs typeface="Calibri" pitchFamily="34" charset="0"/>
                <a:sym typeface="Gill Sans" charset="0"/>
              </a:rPr>
              <a:t>Наш продукт / сервис решает названные проблемы следующим образом</a:t>
            </a:r>
          </a:p>
          <a:p>
            <a:pPr marL="742950" indent="-742950" algn="l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3200" dirty="0" smtClean="0">
                <a:latin typeface="Calibri" panose="020F0502020204030204" pitchFamily="34" charset="0"/>
              </a:rPr>
              <a:t>Value Proposition (</a:t>
            </a:r>
            <a:r>
              <a:rPr lang="ru-RU" sz="3200" dirty="0" smtClean="0">
                <a:latin typeface="Calibri" panose="020F0502020204030204" pitchFamily="34" charset="0"/>
              </a:rPr>
              <a:t>уникальная ценность) – у нас все не как у других потому что</a:t>
            </a:r>
            <a:r>
              <a:rPr lang="en-US" sz="3200" dirty="0" smtClean="0">
                <a:latin typeface="Calibri" panose="020F0502020204030204" pitchFamily="34" charset="0"/>
              </a:rPr>
              <a:t>…</a:t>
            </a:r>
            <a:endParaRPr lang="ru-RU" sz="3200" dirty="0" smtClean="0">
              <a:latin typeface="Calibri" panose="020F0502020204030204" pitchFamily="34" charset="0"/>
            </a:endParaRPr>
          </a:p>
          <a:p>
            <a:pPr marL="742950" indent="-742950" algn="l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ru-RU" sz="3200" dirty="0" smtClean="0">
                <a:latin typeface="Calibri" panose="020F0502020204030204" pitchFamily="34" charset="0"/>
              </a:rPr>
              <a:t>Количественная и качественная выгода для пользователя</a:t>
            </a:r>
            <a:endParaRPr lang="en-US" sz="3200" dirty="0" smtClean="0">
              <a:latin typeface="Calibri" panose="020F0502020204030204" pitchFamily="34" charset="0"/>
            </a:endParaRP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3443" y="0"/>
            <a:ext cx="3732064" cy="1157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179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Заголовок 1"/>
          <p:cNvSpPr>
            <a:spLocks noGrp="1"/>
          </p:cNvSpPr>
          <p:nvPr>
            <p:ph type="title"/>
          </p:nvPr>
        </p:nvSpPr>
        <p:spPr>
          <a:xfrm>
            <a:off x="813768" y="517051"/>
            <a:ext cx="10464800" cy="936104"/>
          </a:xfrm>
        </p:spPr>
        <p:txBody>
          <a:bodyPr/>
          <a:lstStyle/>
          <a:p>
            <a:pPr algn="l" eaLnBrk="1" hangingPunct="1"/>
            <a:r>
              <a:rPr lang="ru-RU" sz="4800" dirty="0" smtClean="0">
                <a:latin typeface="Calibri" pitchFamily="34" charset="0"/>
                <a:cs typeface="Calibri" pitchFamily="34" charset="0"/>
              </a:rPr>
              <a:t>Бизнес-модель</a:t>
            </a:r>
          </a:p>
        </p:txBody>
      </p:sp>
      <p:sp>
        <p:nvSpPr>
          <p:cNvPr id="23" name="Содержимое 2"/>
          <p:cNvSpPr txBox="1">
            <a:spLocks/>
          </p:cNvSpPr>
          <p:nvPr/>
        </p:nvSpPr>
        <p:spPr bwMode="auto">
          <a:xfrm>
            <a:off x="1173808" y="2682742"/>
            <a:ext cx="11305116" cy="47863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t" anchorCtr="0" compatLnSpc="1">
            <a:prstTxWarp prst="textNoShape">
              <a:avLst/>
            </a:prstTxWarp>
          </a:bodyPr>
          <a:lstStyle>
            <a:lvl1pPr marL="342900" indent="-342900" algn="ctr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3600">
                <a:solidFill>
                  <a:schemeClr val="tx1"/>
                </a:solidFill>
                <a:latin typeface="+mn-lt"/>
                <a:sym typeface="Gill San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sym typeface="Gill San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3600">
                <a:solidFill>
                  <a:schemeClr val="tx1"/>
                </a:solidFill>
                <a:latin typeface="+mn-lt"/>
                <a:sym typeface="Gill San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600">
                <a:solidFill>
                  <a:schemeClr val="tx1"/>
                </a:solidFill>
                <a:latin typeface="+mn-lt"/>
                <a:sym typeface="Gill San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9pPr>
          </a:lstStyle>
          <a:p>
            <a:pPr marL="742950" indent="-742950" algn="l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3200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На чем проект зарабатывает или планирует зарабатывать?</a:t>
            </a:r>
          </a:p>
          <a:p>
            <a:pPr marL="1543050" lvl="2" indent="-742950" algn="l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3200" kern="0" dirty="0">
                <a:latin typeface="Calibri" pitchFamily="34" charset="0"/>
                <a:cs typeface="Calibri" pitchFamily="34" charset="0"/>
                <a:sym typeface="Gill Sans" charset="0"/>
              </a:rPr>
              <a:t>продажа продукта, </a:t>
            </a:r>
            <a:r>
              <a:rPr lang="ru-RU" sz="3200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обслуживание/техническая поддержка, рекламная </a:t>
            </a:r>
            <a:r>
              <a:rPr lang="ru-RU" sz="3200" kern="0" dirty="0">
                <a:latin typeface="Calibri" pitchFamily="34" charset="0"/>
                <a:cs typeface="Calibri" pitchFamily="34" charset="0"/>
                <a:sym typeface="Gill Sans" charset="0"/>
              </a:rPr>
              <a:t>модель, комиссия со сделок, </a:t>
            </a:r>
            <a:r>
              <a:rPr lang="ru-RU" sz="3200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подписка, </a:t>
            </a:r>
            <a:r>
              <a:rPr lang="ru-RU" sz="3200" kern="0" dirty="0">
                <a:latin typeface="Calibri" pitchFamily="34" charset="0"/>
                <a:cs typeface="Calibri" pitchFamily="34" charset="0"/>
                <a:sym typeface="Gill Sans" charset="0"/>
              </a:rPr>
              <a:t>др.</a:t>
            </a:r>
          </a:p>
          <a:p>
            <a:pPr marL="742950" indent="-742950" algn="l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3200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Дистрибьюция (путь к конечному покупателю):</a:t>
            </a:r>
          </a:p>
          <a:p>
            <a:pPr marL="1443038" indent="-731838" algn="l" eaLnBrk="1" hangingPunct="1">
              <a:spcAft>
                <a:spcPts val="600"/>
              </a:spcAft>
              <a:buFontTx/>
              <a:buChar char="-"/>
              <a:defRPr/>
            </a:pPr>
            <a:r>
              <a:rPr lang="ru-RU" sz="3200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строим сами систему продаж</a:t>
            </a:r>
          </a:p>
          <a:p>
            <a:pPr marL="1443038" indent="-731838" algn="l" eaLnBrk="1" hangingPunct="1">
              <a:spcAft>
                <a:spcPts val="600"/>
              </a:spcAft>
              <a:buFontTx/>
              <a:buChar char="-"/>
              <a:defRPr/>
            </a:pPr>
            <a:r>
              <a:rPr lang="ru-RU" sz="3200" kern="0" dirty="0">
                <a:latin typeface="Calibri" pitchFamily="34" charset="0"/>
                <a:cs typeface="Calibri" pitchFamily="34" charset="0"/>
                <a:sym typeface="Gill Sans" charset="0"/>
              </a:rPr>
              <a:t>и</a:t>
            </a:r>
            <a:r>
              <a:rPr lang="ru-RU" sz="3200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спользуем сети партнера</a:t>
            </a:r>
          </a:p>
          <a:p>
            <a:pPr marL="1443038" indent="-731838" algn="l" eaLnBrk="1" hangingPunct="1">
              <a:spcAft>
                <a:spcPts val="600"/>
              </a:spcAft>
              <a:buFontTx/>
              <a:buChar char="-"/>
              <a:defRPr/>
            </a:pPr>
            <a:r>
              <a:rPr lang="ru-RU" sz="3200" kern="0" dirty="0">
                <a:latin typeface="Calibri" pitchFamily="34" charset="0"/>
                <a:cs typeface="Calibri" pitchFamily="34" charset="0"/>
                <a:sym typeface="Gill Sans" charset="0"/>
              </a:rPr>
              <a:t>д</a:t>
            </a:r>
            <a:r>
              <a:rPr lang="ru-RU" sz="3200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оговариваемся с независимыми сетями</a:t>
            </a:r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3443" y="0"/>
            <a:ext cx="3732064" cy="115750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885776" y="2466751"/>
            <a:ext cx="10687545" cy="4786313"/>
          </a:xfrm>
        </p:spPr>
        <p:txBody>
          <a:bodyPr/>
          <a:lstStyle/>
          <a:p>
            <a:pPr marL="742950" indent="-742950" algn="just" eaLnBrk="1" hangingPunct="1">
              <a:spcBef>
                <a:spcPts val="600"/>
              </a:spcBef>
              <a:spcAft>
                <a:spcPts val="1800"/>
              </a:spcAft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Объем рынка, динамика и прогноз роста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*</a:t>
            </a:r>
            <a:r>
              <a:rPr lang="ru-RU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3200" dirty="0" smtClean="0">
                <a:latin typeface="Calibri" pitchFamily="34" charset="0"/>
                <a:cs typeface="Calibri" pitchFamily="34" charset="0"/>
              </a:rPr>
              <a:t>- </a:t>
            </a:r>
            <a:br>
              <a:rPr lang="ru-RU" sz="3200" dirty="0" smtClean="0">
                <a:latin typeface="Calibri" pitchFamily="34" charset="0"/>
                <a:cs typeface="Calibri" pitchFamily="34" charset="0"/>
              </a:rPr>
            </a:br>
            <a:r>
              <a:rPr lang="ru-RU" sz="3200" dirty="0" smtClean="0">
                <a:latin typeface="Calibri" pitchFamily="34" charset="0"/>
                <a:cs typeface="Calibri" pitchFamily="34" charset="0"/>
              </a:rPr>
              <a:t>общий объем рынка, на который вы планируете выйти </a:t>
            </a:r>
            <a:br>
              <a:rPr lang="ru-RU" sz="3200" dirty="0" smtClean="0">
                <a:latin typeface="Calibri" pitchFamily="34" charset="0"/>
                <a:cs typeface="Calibri" pitchFamily="34" charset="0"/>
              </a:rPr>
            </a:br>
            <a:r>
              <a:rPr lang="ru-RU" sz="32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total available market</a:t>
            </a:r>
            <a:r>
              <a:rPr lang="ru-RU" sz="32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marL="742950" indent="-742950" algn="just" eaLnBrk="1" hangingPunct="1">
              <a:spcBef>
                <a:spcPts val="600"/>
              </a:spcBef>
              <a:spcAft>
                <a:spcPts val="1800"/>
              </a:spcAft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Доля рынка, которую вы планируете занять</a:t>
            </a:r>
          </a:p>
          <a:p>
            <a:pPr marL="0" indent="0" algn="just" eaLnBrk="1" hangingPunct="1">
              <a:buNone/>
            </a:pPr>
            <a:endParaRPr lang="en-US" sz="3200" dirty="0">
              <a:latin typeface="Calibri" pitchFamily="34" charset="0"/>
              <a:cs typeface="Calibri" pitchFamily="34" charset="0"/>
            </a:endParaRPr>
          </a:p>
          <a:p>
            <a:pPr marL="0" indent="0" algn="just" eaLnBrk="1" hangingPunct="1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*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Ссылка на источник информации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41760" y="536245"/>
            <a:ext cx="8064896" cy="812163"/>
          </a:xfrm>
        </p:spPr>
        <p:txBody>
          <a:bodyPr anchor="ctr"/>
          <a:lstStyle/>
          <a:p>
            <a:pPr algn="l" eaLnBrk="1" hangingPunct="1"/>
            <a:r>
              <a:rPr lang="ru-RU" sz="4800" dirty="0" smtClean="0">
                <a:latin typeface="Calibri" pitchFamily="34" charset="0"/>
                <a:cs typeface="Calibri" pitchFamily="34" charset="0"/>
              </a:rPr>
              <a:t>Рынок</a:t>
            </a:r>
          </a:p>
        </p:txBody>
      </p:sp>
      <p:sp>
        <p:nvSpPr>
          <p:cNvPr id="2" name="Rectangle 1"/>
          <p:cNvSpPr/>
          <p:nvPr/>
        </p:nvSpPr>
        <p:spPr>
          <a:xfrm>
            <a:off x="813768" y="7325072"/>
            <a:ext cx="108120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Calibri"/>
                <a:cs typeface="Calibri"/>
              </a:rPr>
              <a:t>Если это новый рынок, по которому не достаточно данных, попробуйте </a:t>
            </a:r>
            <a:r>
              <a:rPr lang="ru-RU" sz="3200" dirty="0">
                <a:latin typeface="Calibri"/>
                <a:cs typeface="Calibri"/>
              </a:rPr>
              <a:t>понять, сколько людей потенциально могли бы приобрести продукт, и сколько это будет стоить.</a:t>
            </a:r>
            <a:endParaRPr lang="en-US" sz="3200" dirty="0">
              <a:latin typeface="Calibri"/>
              <a:cs typeface="Calibri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3443" y="0"/>
            <a:ext cx="3732064" cy="1157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0356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741760" y="514563"/>
            <a:ext cx="9600704" cy="1285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50794" tIns="50794" rIns="50794" bIns="50794"/>
          <a:lstStyle/>
          <a:p>
            <a:pPr>
              <a:defRPr/>
            </a:pPr>
            <a:r>
              <a:rPr lang="ru-RU" sz="48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Gill Sans" charset="0"/>
              </a:rPr>
              <a:t>Конкуренты</a:t>
            </a:r>
            <a:r>
              <a:rPr lang="en-US" sz="48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Gill Sans" charset="0"/>
              </a:rPr>
              <a:t>*</a:t>
            </a:r>
            <a:br>
              <a:rPr lang="en-US" sz="48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Gill Sans" charset="0"/>
              </a:rPr>
            </a:br>
            <a:endParaRPr lang="ru-RU" sz="4800" kern="0" dirty="0">
              <a:solidFill>
                <a:schemeClr val="tx1"/>
              </a:solidFill>
              <a:latin typeface="Calibri" pitchFamily="34" charset="0"/>
              <a:cs typeface="Calibri" pitchFamily="34" charset="0"/>
              <a:sym typeface="Gill Sans" charset="0"/>
            </a:endParaRPr>
          </a:p>
        </p:txBody>
      </p:sp>
      <p:sp>
        <p:nvSpPr>
          <p:cNvPr id="16388" name="Содержимое 2"/>
          <p:cNvSpPr>
            <a:spLocks noGrp="1"/>
          </p:cNvSpPr>
          <p:nvPr>
            <p:ph idx="4294967295"/>
          </p:nvPr>
        </p:nvSpPr>
        <p:spPr>
          <a:xfrm>
            <a:off x="1216025" y="3508648"/>
            <a:ext cx="10464800" cy="2497137"/>
          </a:xfrm>
        </p:spPr>
        <p:txBody>
          <a:bodyPr/>
          <a:lstStyle/>
          <a:p>
            <a:pPr marL="742950" indent="-742950" algn="just" eaLnBrk="1" hangingPunct="1">
              <a:spcBef>
                <a:spcPts val="600"/>
              </a:spcBef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Кто еще решает такую же или смежную проблему?</a:t>
            </a:r>
          </a:p>
          <a:p>
            <a:pPr marL="742950" indent="-742950" algn="just" eaLnBrk="1" hangingPunct="1">
              <a:spcBef>
                <a:spcPts val="600"/>
              </a:spcBef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Как? </a:t>
            </a:r>
          </a:p>
          <a:p>
            <a:pPr marL="742950" indent="-742950" algn="just" eaLnBrk="1" hangingPunct="1">
              <a:spcBef>
                <a:spcPts val="600"/>
              </a:spcBef>
            </a:pPr>
            <a:r>
              <a:rPr lang="ru-RU" sz="3200" dirty="0">
                <a:latin typeface="Calibri" pitchFamily="34" charset="0"/>
                <a:cs typeface="Calibri" pitchFamily="34" charset="0"/>
              </a:rPr>
              <a:t>За какую цену?</a:t>
            </a:r>
          </a:p>
          <a:p>
            <a:pPr marL="742950" indent="-742950" algn="just" eaLnBrk="1" hangingPunct="1">
              <a:spcBef>
                <a:spcPts val="600"/>
              </a:spcBef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В чем ваши преимущества?</a:t>
            </a:r>
          </a:p>
        </p:txBody>
      </p:sp>
      <p:sp>
        <p:nvSpPr>
          <p:cNvPr id="16389" name="TextBox 12"/>
          <p:cNvSpPr txBox="1">
            <a:spLocks noChangeArrowheads="1"/>
          </p:cNvSpPr>
          <p:nvPr/>
        </p:nvSpPr>
        <p:spPr bwMode="auto">
          <a:xfrm>
            <a:off x="1287463" y="7010226"/>
            <a:ext cx="70008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smtClean="0">
                <a:latin typeface="Calibri" pitchFamily="34" charset="0"/>
                <a:cs typeface="Calibri" pitchFamily="34" charset="0"/>
              </a:rPr>
              <a:t>* Лучше в виде сравнительной таблицы</a:t>
            </a:r>
            <a:endParaRPr lang="ru-RU" sz="2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3443" y="0"/>
            <a:ext cx="3732064" cy="115750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>
            <a:spLocks noGrp="1"/>
          </p:cNvSpPr>
          <p:nvPr>
            <p:ph idx="4294967295"/>
          </p:nvPr>
        </p:nvSpPr>
        <p:spPr>
          <a:xfrm>
            <a:off x="741760" y="1852464"/>
            <a:ext cx="11839674" cy="4786313"/>
          </a:xfrm>
          <a:prstGeom prst="rect">
            <a:avLst/>
          </a:prstGeom>
        </p:spPr>
        <p:txBody>
          <a:bodyPr/>
          <a:lstStyle/>
          <a:p>
            <a:pPr marL="0" lvl="0" indent="0" algn="just" eaLnBrk="1" hangingPunct="1">
              <a:spcBef>
                <a:spcPts val="600"/>
              </a:spcBef>
              <a:spcAft>
                <a:spcPts val="1800"/>
              </a:spcAft>
              <a:buNone/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Стадия проекта </a:t>
            </a:r>
            <a:r>
              <a:rPr lang="ru-RU" sz="32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ru-RU" sz="3200" dirty="0" smtClean="0">
                <a:latin typeface="Calibri" panose="020F0502020204030204" pitchFamily="34" charset="0"/>
              </a:rPr>
              <a:t>прототип</a:t>
            </a:r>
            <a:r>
              <a:rPr lang="ru-RU" sz="3200" dirty="0">
                <a:latin typeface="Calibri" panose="020F0502020204030204" pitchFamily="34" charset="0"/>
              </a:rPr>
              <a:t>, </a:t>
            </a:r>
            <a:r>
              <a:rPr lang="ru-RU" sz="3200" dirty="0" smtClean="0">
                <a:latin typeface="Calibri" panose="020F0502020204030204" pitchFamily="34" charset="0"/>
              </a:rPr>
              <a:t>промышленный образец, первые </a:t>
            </a:r>
            <a:r>
              <a:rPr lang="ru-RU" sz="3200" dirty="0">
                <a:latin typeface="Calibri" panose="020F0502020204030204" pitchFamily="34" charset="0"/>
              </a:rPr>
              <a:t>продажи и т.д</a:t>
            </a:r>
            <a:r>
              <a:rPr lang="ru-RU" sz="3200" dirty="0" smtClean="0">
                <a:latin typeface="Calibri" panose="020F0502020204030204" pitchFamily="34" charset="0"/>
              </a:rPr>
              <a:t>.)</a:t>
            </a:r>
            <a:endParaRPr lang="ru-RU" sz="3200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 eaLnBrk="1" hangingPunct="1">
              <a:spcBef>
                <a:spcPts val="600"/>
              </a:spcBef>
              <a:spcAft>
                <a:spcPts val="1800"/>
              </a:spcAft>
              <a:buNone/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Количественные и качественные достижения проекта: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pPr marL="742950" indent="-742950" algn="just" eaLnBrk="1" hangingPunct="1">
              <a:spcBef>
                <a:spcPts val="600"/>
              </a:spcBef>
              <a:spcAft>
                <a:spcPts val="0"/>
              </a:spcAft>
            </a:pPr>
            <a:r>
              <a:rPr lang="ru-RU" sz="3200" dirty="0">
                <a:latin typeface="Calibri" pitchFamily="34" charset="0"/>
                <a:cs typeface="Calibri" pitchFamily="34" charset="0"/>
              </a:rPr>
              <a:t>в</a:t>
            </a:r>
            <a:r>
              <a:rPr lang="ru-RU" sz="3200" dirty="0" smtClean="0">
                <a:latin typeface="Calibri" pitchFamily="34" charset="0"/>
                <a:cs typeface="Calibri" pitchFamily="34" charset="0"/>
              </a:rPr>
              <a:t>ыручка и количество клиентов / партнеров (можно поставить логотипы) и их динамика</a:t>
            </a:r>
          </a:p>
          <a:p>
            <a:pPr marL="0" indent="0" algn="just" eaLnBrk="1" hangingPunct="1"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          </a:t>
            </a:r>
            <a:r>
              <a:rPr lang="ru-RU" sz="3200" i="1" dirty="0" smtClean="0">
                <a:latin typeface="Calibri" pitchFamily="34" charset="0"/>
                <a:cs typeface="Calibri" pitchFamily="34" charset="0"/>
              </a:rPr>
              <a:t>ИЛИ</a:t>
            </a:r>
            <a:r>
              <a:rPr lang="ru-RU" sz="32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ru-RU" sz="3200" i="1" dirty="0" smtClean="0">
                <a:latin typeface="Calibri" pitchFamily="34" charset="0"/>
                <a:cs typeface="Calibri" pitchFamily="34" charset="0"/>
              </a:rPr>
              <a:t>если нет</a:t>
            </a:r>
          </a:p>
          <a:p>
            <a:pPr marL="742950" indent="-742950" algn="just" eaLnBrk="1" hangingPunct="1">
              <a:spcBef>
                <a:spcPts val="0"/>
              </a:spcBef>
              <a:spcAft>
                <a:spcPts val="1800"/>
              </a:spcAft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предварительные </a:t>
            </a:r>
            <a:r>
              <a:rPr lang="ru-RU" sz="3200" dirty="0">
                <a:latin typeface="Calibri" pitchFamily="34" charset="0"/>
                <a:cs typeface="Calibri" pitchFamily="34" charset="0"/>
              </a:rPr>
              <a:t>соглашения </a:t>
            </a:r>
            <a:r>
              <a:rPr lang="ru-RU" sz="3200" dirty="0" smtClean="0">
                <a:latin typeface="Calibri" pitchFamily="34" charset="0"/>
                <a:cs typeface="Calibri" pitchFamily="34" charset="0"/>
              </a:rPr>
              <a:t>/ выраженный интерес </a:t>
            </a:r>
            <a:r>
              <a:rPr lang="ru-RU" sz="3200" dirty="0">
                <a:latin typeface="Calibri" pitchFamily="34" charset="0"/>
                <a:cs typeface="Calibri" pitchFamily="34" charset="0"/>
              </a:rPr>
              <a:t>(поставить </a:t>
            </a:r>
            <a:r>
              <a:rPr lang="ru-RU" sz="3200" dirty="0" smtClean="0">
                <a:latin typeface="Calibri" pitchFamily="34" charset="0"/>
                <a:cs typeface="Calibri" pitchFamily="34" charset="0"/>
              </a:rPr>
              <a:t>логотипы)</a:t>
            </a:r>
          </a:p>
          <a:p>
            <a:pPr marL="800100" lvl="2" indent="0" algn="just" eaLnBrk="1" hangingPunct="1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3200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ИЛИ, если нет</a:t>
            </a:r>
            <a:endParaRPr lang="ru-RU" sz="32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indent="-742950" algn="l" eaLnBrk="1" hangingPunct="1">
              <a:spcBef>
                <a:spcPts val="0"/>
              </a:spcBef>
              <a:spcAft>
                <a:spcPts val="1800"/>
              </a:spcAft>
            </a:pPr>
            <a:r>
              <a:rPr lang="ru-RU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подтверждения </a:t>
            </a:r>
            <a:r>
              <a:rPr lang="ru-RU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гипотезы относительно востребованности </a:t>
            </a:r>
            <a:r>
              <a:rPr lang="ru-RU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продукта</a:t>
            </a:r>
          </a:p>
          <a:p>
            <a:pPr marL="742950" indent="-742950" algn="l" eaLnBrk="1" hangingPunct="1">
              <a:spcBef>
                <a:spcPts val="0"/>
              </a:spcBef>
              <a:spcAft>
                <a:spcPts val="0"/>
              </a:spcAft>
            </a:pPr>
            <a:r>
              <a:rPr lang="ru-RU" sz="3200" dirty="0">
                <a:latin typeface="Calibri" pitchFamily="34" charset="0"/>
                <a:cs typeface="Calibri" pitchFamily="34" charset="0"/>
              </a:rPr>
              <a:t>привлеченные </a:t>
            </a:r>
            <a:r>
              <a:rPr lang="ru-RU" sz="3200" dirty="0" smtClean="0">
                <a:latin typeface="Calibri" pitchFamily="34" charset="0"/>
                <a:cs typeface="Calibri" pitchFamily="34" charset="0"/>
              </a:rPr>
              <a:t>инвестиции </a:t>
            </a:r>
            <a:r>
              <a:rPr lang="ru-RU" sz="3200" dirty="0">
                <a:latin typeface="Calibri" pitchFamily="34" charset="0"/>
                <a:cs typeface="Calibri" pitchFamily="34" charset="0"/>
              </a:rPr>
              <a:t>(сколько? от кого?</a:t>
            </a:r>
            <a:r>
              <a:rPr lang="ru-RU" sz="32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marL="742950" indent="-742950" algn="l" eaLnBrk="1" hangingPunct="1">
              <a:spcBef>
                <a:spcPts val="0"/>
              </a:spcBef>
              <a:spcAft>
                <a:spcPts val="0"/>
              </a:spcAft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интеллектуальная собственность, победы в конкурсах и др.</a:t>
            </a:r>
            <a:endParaRPr lang="ru-RU" sz="3200" dirty="0">
              <a:latin typeface="Calibri" pitchFamily="34" charset="0"/>
              <a:cs typeface="Calibri" pitchFamily="34" charset="0"/>
            </a:endParaRPr>
          </a:p>
          <a:p>
            <a:pPr marL="742950" indent="-742950" algn="l" eaLnBrk="1" hangingPunct="1">
              <a:spcBef>
                <a:spcPts val="0"/>
              </a:spcBef>
              <a:spcAft>
                <a:spcPts val="0"/>
              </a:spcAft>
            </a:pPr>
            <a:endParaRPr lang="ru-RU" sz="3200" dirty="0"/>
          </a:p>
          <a:p>
            <a:pPr marL="742950" indent="-742950" algn="just" eaLnBrk="1" hangingPunct="1">
              <a:spcBef>
                <a:spcPts val="600"/>
              </a:spcBef>
              <a:spcAft>
                <a:spcPts val="0"/>
              </a:spcAft>
            </a:pPr>
            <a:endParaRPr lang="ru-RU" sz="3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741760" y="536245"/>
            <a:ext cx="8064896" cy="812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>
            <a:lvl1pPr marL="342900" indent="-342900" algn="ctr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3600">
                <a:solidFill>
                  <a:schemeClr val="tx1"/>
                </a:solidFill>
                <a:latin typeface="+mn-lt"/>
                <a:sym typeface="Gill San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sym typeface="Gill San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3600">
                <a:solidFill>
                  <a:schemeClr val="tx1"/>
                </a:solidFill>
                <a:latin typeface="+mn-lt"/>
                <a:sym typeface="Gill San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600">
                <a:solidFill>
                  <a:schemeClr val="tx1"/>
                </a:solidFill>
                <a:latin typeface="+mn-lt"/>
                <a:sym typeface="Gill San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9pPr>
          </a:lstStyle>
          <a:p>
            <a:pPr marL="0" indent="0" algn="l" eaLnBrk="1" hangingPunct="1">
              <a:buNone/>
            </a:pPr>
            <a:r>
              <a:rPr lang="ru-RU" sz="4800" dirty="0" smtClean="0">
                <a:latin typeface="Calibri" pitchFamily="34" charset="0"/>
                <a:cs typeface="Calibri" pitchFamily="34" charset="0"/>
              </a:rPr>
              <a:t>Результаты</a:t>
            </a: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3443" y="0"/>
            <a:ext cx="3732064" cy="1157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1157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Заголовок 1"/>
          <p:cNvSpPr txBox="1">
            <a:spLocks/>
          </p:cNvSpPr>
          <p:nvPr/>
        </p:nvSpPr>
        <p:spPr bwMode="auto">
          <a:xfrm>
            <a:off x="1150168" y="268288"/>
            <a:ext cx="10464800" cy="9104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50794" tIns="50794" rIns="50794" bIns="50794" anchor="ctr"/>
          <a:lstStyle/>
          <a:p>
            <a:pPr>
              <a:defRPr/>
            </a:pPr>
            <a:r>
              <a:rPr lang="ru-RU" sz="4800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Gill Sans" charset="0"/>
              </a:rPr>
              <a:t>Команда</a:t>
            </a:r>
          </a:p>
        </p:txBody>
      </p:sp>
      <p:sp>
        <p:nvSpPr>
          <p:cNvPr id="21508" name="Содержимое 2"/>
          <p:cNvSpPr>
            <a:spLocks noGrp="1"/>
          </p:cNvSpPr>
          <p:nvPr>
            <p:ph idx="4294967295"/>
          </p:nvPr>
        </p:nvSpPr>
        <p:spPr>
          <a:xfrm>
            <a:off x="718120" y="3531790"/>
            <a:ext cx="11256888" cy="2497138"/>
          </a:xfrm>
        </p:spPr>
        <p:txBody>
          <a:bodyPr/>
          <a:lstStyle/>
          <a:p>
            <a:pPr marL="742950" indent="-742950" algn="just" eaLnBrk="1" hangingPunct="1">
              <a:spcBef>
                <a:spcPts val="600"/>
              </a:spcBef>
              <a:spcAft>
                <a:spcPts val="0"/>
              </a:spcAft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Компетенции ключевых членов команды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(CEO, CTO, CMO)</a:t>
            </a:r>
            <a:endParaRPr lang="ru-RU" sz="3200" dirty="0" smtClean="0">
              <a:latin typeface="Calibri" pitchFamily="34" charset="0"/>
              <a:cs typeface="Calibri" pitchFamily="34" charset="0"/>
            </a:endParaRPr>
          </a:p>
          <a:p>
            <a:pPr marL="742950" indent="-742950" algn="just" eaLnBrk="1" hangingPunct="1">
              <a:spcBef>
                <a:spcPts val="600"/>
              </a:spcBef>
              <a:spcAft>
                <a:spcPts val="0"/>
              </a:spcAft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Менторы, консультанты</a:t>
            </a:r>
          </a:p>
          <a:p>
            <a:pPr marL="742950" indent="-742950" algn="just" eaLnBrk="1" hangingPunct="1">
              <a:spcBef>
                <a:spcPts val="600"/>
              </a:spcBef>
              <a:spcAft>
                <a:spcPts val="0"/>
              </a:spcAft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Общее количество членов команды </a:t>
            </a:r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3443" y="0"/>
            <a:ext cx="3732064" cy="115750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1006152" y="247070"/>
            <a:ext cx="9600704" cy="9104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50794" tIns="50794" rIns="50794" bIns="50794"/>
          <a:lstStyle/>
          <a:p>
            <a:pPr>
              <a:defRPr/>
            </a:pPr>
            <a:r>
              <a:rPr lang="ru-RU" sz="48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Gill Sans" charset="0"/>
              </a:rPr>
              <a:t>Потребности</a:t>
            </a:r>
          </a:p>
        </p:txBody>
      </p:sp>
      <p:sp>
        <p:nvSpPr>
          <p:cNvPr id="22532" name="Содержимое 2"/>
          <p:cNvSpPr>
            <a:spLocks noGrp="1"/>
          </p:cNvSpPr>
          <p:nvPr>
            <p:ph idx="4294967295"/>
          </p:nvPr>
        </p:nvSpPr>
        <p:spPr>
          <a:xfrm>
            <a:off x="1006152" y="2356520"/>
            <a:ext cx="10464800" cy="2497137"/>
          </a:xfrm>
        </p:spPr>
        <p:txBody>
          <a:bodyPr/>
          <a:lstStyle/>
          <a:p>
            <a:pPr marL="0" indent="0" algn="l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Цели участия в конкурсе (поиск партнеров/менторов/клиентов/инвестиций и т.д.)</a:t>
            </a:r>
            <a:endParaRPr lang="ru-RU" sz="3200" dirty="0">
              <a:latin typeface="Calibri" pitchFamily="34" charset="0"/>
              <a:cs typeface="Calibri" pitchFamily="34" charset="0"/>
            </a:endParaRPr>
          </a:p>
          <a:p>
            <a:pPr marL="0" indent="0" algn="l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Если </a:t>
            </a:r>
            <a:r>
              <a:rPr lang="ru-RU" sz="3200" dirty="0" smtClean="0">
                <a:latin typeface="Calibri" pitchFamily="34" charset="0"/>
                <a:cs typeface="Calibri" pitchFamily="34" charset="0"/>
              </a:rPr>
              <a:t>одна </a:t>
            </a:r>
            <a:r>
              <a:rPr lang="ru-RU" sz="3200" dirty="0" smtClean="0">
                <a:latin typeface="Calibri" pitchFamily="34" charset="0"/>
                <a:cs typeface="Calibri" pitchFamily="34" charset="0"/>
              </a:rPr>
              <a:t>из целей </a:t>
            </a:r>
            <a:r>
              <a:rPr lang="ru-RU" sz="3200" dirty="0" smtClean="0">
                <a:latin typeface="Calibri" pitchFamily="34" charset="0"/>
                <a:cs typeface="Calibri" pitchFamily="34" charset="0"/>
              </a:rPr>
              <a:t>- привлечение </a:t>
            </a:r>
            <a:r>
              <a:rPr lang="ru-RU" sz="3200" dirty="0" smtClean="0">
                <a:latin typeface="Calibri" pitchFamily="34" charset="0"/>
                <a:cs typeface="Calibri" pitchFamily="34" charset="0"/>
              </a:rPr>
              <a:t>инвестиций, опишите:</a:t>
            </a:r>
          </a:p>
          <a:p>
            <a:pPr marL="893763" indent="-893763" algn="l" eaLnBrk="1" hangingPunct="1">
              <a:spcBef>
                <a:spcPts val="600"/>
              </a:spcBef>
              <a:spcAft>
                <a:spcPts val="0"/>
              </a:spcAft>
            </a:pPr>
            <a:r>
              <a:rPr lang="ru-RU" sz="3200" dirty="0">
                <a:latin typeface="Calibri" pitchFamily="34" charset="0"/>
                <a:cs typeface="Calibri" pitchFamily="34" charset="0"/>
              </a:rPr>
              <a:t>т</a:t>
            </a:r>
            <a:r>
              <a:rPr lang="ru-RU" sz="3200" dirty="0" smtClean="0">
                <a:latin typeface="Calibri" pitchFamily="34" charset="0"/>
                <a:cs typeface="Calibri" pitchFamily="34" charset="0"/>
              </a:rPr>
              <a:t>екущие источники финансирования</a:t>
            </a:r>
            <a:br>
              <a:rPr lang="ru-RU" sz="3200" dirty="0" smtClean="0">
                <a:latin typeface="Calibri" pitchFamily="34" charset="0"/>
                <a:cs typeface="Calibri" pitchFamily="34" charset="0"/>
              </a:rPr>
            </a:br>
            <a:r>
              <a:rPr lang="ru-RU" sz="3200" dirty="0" smtClean="0">
                <a:latin typeface="Calibri" pitchFamily="34" charset="0"/>
                <a:cs typeface="Calibri" pitchFamily="34" charset="0"/>
              </a:rPr>
              <a:t>(собственные средства, </a:t>
            </a:r>
            <a:r>
              <a:rPr lang="ru-RU" sz="3200" dirty="0">
                <a:latin typeface="Calibri" pitchFamily="34" charset="0"/>
                <a:cs typeface="Calibri" pitchFamily="34" charset="0"/>
              </a:rPr>
              <a:t>бизнес-ангелы, инвесторы, гранты)</a:t>
            </a:r>
          </a:p>
          <a:p>
            <a:pPr marL="893763" indent="-893763" algn="just" eaLnBrk="1" hangingPunct="1">
              <a:spcBef>
                <a:spcPts val="600"/>
              </a:spcBef>
              <a:spcAft>
                <a:spcPts val="0"/>
              </a:spcAft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потребность </a:t>
            </a:r>
            <a:r>
              <a:rPr lang="ru-RU" sz="3200" dirty="0">
                <a:latin typeface="Calibri" pitchFamily="34" charset="0"/>
                <a:cs typeface="Calibri" pitchFamily="34" charset="0"/>
              </a:rPr>
              <a:t>в инвестициях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$</a:t>
            </a:r>
            <a:endParaRPr lang="ru-RU" sz="3200" dirty="0" smtClean="0">
              <a:latin typeface="Calibri" pitchFamily="34" charset="0"/>
              <a:cs typeface="Calibri" pitchFamily="34" charset="0"/>
            </a:endParaRPr>
          </a:p>
          <a:p>
            <a:pPr marL="893763" indent="-893763" algn="just" eaLnBrk="1" hangingPunct="1">
              <a:spcBef>
                <a:spcPts val="600"/>
              </a:spcBef>
              <a:spcAft>
                <a:spcPts val="0"/>
              </a:spcAft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предложение инвестору (доля в компании / % по займу / др.)</a:t>
            </a:r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3443" y="0"/>
            <a:ext cx="3732064" cy="115750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- Center">
  <a:themeElements>
    <a:clrScheme name="Title - Cen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Horizontal Reflection">
  <a:themeElements>
    <a:clrScheme name="Photo - Horizont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hoto - Vertical Reflection">
  <a:themeElements>
    <a:clrScheme name="Photo - Vertic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7891</TotalTime>
  <Pages>0</Pages>
  <Words>421</Words>
  <Characters>0</Characters>
  <Application>Microsoft Macintosh PowerPoint</Application>
  <PresentationFormat>Другой</PresentationFormat>
  <Lines>0</Lines>
  <Paragraphs>87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14</vt:i4>
      </vt:variant>
      <vt:variant>
        <vt:lpstr>Заголовки слайдов</vt:lpstr>
      </vt:variant>
      <vt:variant>
        <vt:i4>13</vt:i4>
      </vt:variant>
    </vt:vector>
  </HeadingPairs>
  <TitlesOfParts>
    <vt:vector size="30" baseType="lpstr">
      <vt:lpstr>Calibri</vt:lpstr>
      <vt:lpstr>Gill Sans</vt:lpstr>
      <vt:lpstr>Arial</vt:lpstr>
      <vt:lpstr>Title &amp; Subtitle</vt:lpstr>
      <vt:lpstr>Title - Center</vt:lpstr>
      <vt:lpstr>Bullets</vt:lpstr>
      <vt:lpstr>Photo - Horizontal</vt:lpstr>
      <vt:lpstr>Photo - Horizontal Reflection</vt:lpstr>
      <vt:lpstr>Photo - Vertical</vt:lpstr>
      <vt:lpstr>Photo - Vertical Reflection</vt:lpstr>
      <vt:lpstr>Title - Top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Title &amp; Bullets</vt:lpstr>
      <vt:lpstr>«Название компании»</vt:lpstr>
      <vt:lpstr>«Проблема» потребителя (какую проблему потребителей решает  продукт / услуга)</vt:lpstr>
      <vt:lpstr>Продукт / решение</vt:lpstr>
      <vt:lpstr>Бизнес-модель</vt:lpstr>
      <vt:lpstr>Рынок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Маркетинг</vt:lpstr>
      <vt:lpstr>Презентация PowerPoint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Toshiba</dc:creator>
  <cp:lastModifiedBy>Белых Александр Леонидович ООП Б-2016 М</cp:lastModifiedBy>
  <cp:revision>296</cp:revision>
  <dcterms:modified xsi:type="dcterms:W3CDTF">2018-11-09T11:38:50Z</dcterms:modified>
</cp:coreProperties>
</file>